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6"/>
  </p:notesMasterIdLst>
  <p:sldIdLst>
    <p:sldId id="426" r:id="rId2"/>
    <p:sldId id="433" r:id="rId3"/>
    <p:sldId id="491" r:id="rId4"/>
    <p:sldId id="495" r:id="rId5"/>
    <p:sldId id="496" r:id="rId6"/>
    <p:sldId id="497" r:id="rId7"/>
    <p:sldId id="481" r:id="rId8"/>
    <p:sldId id="480" r:id="rId9"/>
    <p:sldId id="482" r:id="rId10"/>
    <p:sldId id="488" r:id="rId11"/>
    <p:sldId id="489" r:id="rId12"/>
    <p:sldId id="490" r:id="rId13"/>
    <p:sldId id="499" r:id="rId14"/>
    <p:sldId id="434" r:id="rId15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7"/>
    </p:embeddedFont>
    <p:embeddedFont>
      <p:font typeface="Orly's Font 2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Verdana" panose="020B0604030504040204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845" autoAdjust="0"/>
  </p:normalViewPr>
  <p:slideViewPr>
    <p:cSldViewPr>
      <p:cViewPr>
        <p:scale>
          <a:sx n="66" d="100"/>
          <a:sy n="66" d="100"/>
        </p:scale>
        <p:origin x="-72" y="-288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08073" y="1869502"/>
            <a:ext cx="2267108" cy="255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371600" y="773840"/>
            <a:ext cx="6843325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part of a number changes when I add 100 or subtract 100?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76" name="Text Placeholder 1"/>
          <p:cNvSpPr txBox="1">
            <a:spLocks/>
          </p:cNvSpPr>
          <p:nvPr/>
        </p:nvSpPr>
        <p:spPr bwMode="auto">
          <a:xfrm>
            <a:off x="2514600" y="2104465"/>
            <a:ext cx="2893473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235 + 100 = ?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235 - 100 = ? 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loud Callout 66"/>
          <p:cNvSpPr/>
          <p:nvPr/>
        </p:nvSpPr>
        <p:spPr>
          <a:xfrm>
            <a:off x="1975246" y="3729587"/>
            <a:ext cx="1992305" cy="1215736"/>
          </a:xfrm>
          <a:prstGeom prst="cloudCallout">
            <a:avLst>
              <a:gd name="adj1" fmla="val 69115"/>
              <a:gd name="adj2" fmla="val -88828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5" name="Cloud Callout 64"/>
          <p:cNvSpPr/>
          <p:nvPr/>
        </p:nvSpPr>
        <p:spPr>
          <a:xfrm>
            <a:off x="6647287" y="1695861"/>
            <a:ext cx="2080069" cy="1656732"/>
          </a:xfrm>
          <a:prstGeom prst="cloudCallout">
            <a:avLst>
              <a:gd name="adj1" fmla="val -26564"/>
              <a:gd name="adj2" fmla="val 7965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943100" y="905530"/>
            <a:ext cx="5818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100 from a number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4729995" y="3437721"/>
            <a:ext cx="21129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Minus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4823661" y="4139634"/>
            <a:ext cx="32993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253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100 = 153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1841494" y="4001134"/>
            <a:ext cx="24262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253, 153</a:t>
            </a: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6655197" y="1963047"/>
            <a:ext cx="2151281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200 – 100 is 100. The 53 stays the same. </a:t>
            </a:r>
            <a:endParaRPr lang="en-US" sz="19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1464996" y="3287337"/>
            <a:ext cx="2635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253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506304" y="1428750"/>
            <a:ext cx="1814905" cy="1776241"/>
            <a:chOff x="342900" y="1597188"/>
            <a:chExt cx="2287122" cy="2238398"/>
          </a:xfrm>
        </p:grpSpPr>
        <p:grpSp>
          <p:nvGrpSpPr>
            <p:cNvPr id="68" name="Group 67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" name="Group 68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" name="Group 69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1" name="Group 70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" name="Group 71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28" name="Rectangle 1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Rectangle 1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" name="Group 72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Rectangle 1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Rectangle 1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Rectangle 1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ectangle 1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Rectangle 1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Rectangle 1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Rectangle 1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Rectangle 1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Rectangle 1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" name="Group 73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" name="Group 74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" name="Group 75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" name="Group 76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2543988" y="1443145"/>
            <a:ext cx="3737901" cy="1783460"/>
            <a:chOff x="2543988" y="1443145"/>
            <a:chExt cx="3737901" cy="1783460"/>
          </a:xfrm>
        </p:grpSpPr>
        <p:grpSp>
          <p:nvGrpSpPr>
            <p:cNvPr id="289" name="Group 288"/>
            <p:cNvGrpSpPr>
              <a:grpSpLocks noChangeAspect="1"/>
            </p:cNvGrpSpPr>
            <p:nvPr/>
          </p:nvGrpSpPr>
          <p:grpSpPr>
            <a:xfrm>
              <a:off x="2543988" y="1443145"/>
              <a:ext cx="1814905" cy="1776241"/>
              <a:chOff x="342900" y="1597188"/>
              <a:chExt cx="2287122" cy="2238398"/>
            </a:xfrm>
          </p:grpSpPr>
          <p:grpSp>
            <p:nvGrpSpPr>
              <p:cNvPr id="290" name="Group 28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1" name="Group 29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2" name="Group 29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70" name="Rectangle 3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Rectangle 3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Rectangle 3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3" name="Group 29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Rectangle 3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Rectangle 3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Rectangle 3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Rectangle 3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Rectangle 3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Rectangle 3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Rectangle 3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Rectangle 3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Rectangle 3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4" name="Group 29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5" name="Group 29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6" name="Group 29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7" name="Group 29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8" name="Group 29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9" name="Group 29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22" name="Group 521"/>
            <p:cNvGrpSpPr>
              <a:grpSpLocks noChangeAspect="1"/>
            </p:cNvGrpSpPr>
            <p:nvPr/>
          </p:nvGrpSpPr>
          <p:grpSpPr>
            <a:xfrm>
              <a:off x="4521552" y="1544864"/>
              <a:ext cx="172594" cy="1681741"/>
              <a:chOff x="3882188" y="2366825"/>
              <a:chExt cx="182880" cy="1781967"/>
            </a:xfrm>
          </p:grpSpPr>
          <p:sp>
            <p:nvSpPr>
              <p:cNvPr id="523" name="Rectangle 5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4" name="Rectangle 5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5" name="Rectangle 5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Rectangle 5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Rectangle 5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Rectangle 5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Rectangle 5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Rectangle 5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Rectangle 5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Rectangle 5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33" name="Group 532"/>
            <p:cNvGrpSpPr>
              <a:grpSpLocks noChangeAspect="1"/>
            </p:cNvGrpSpPr>
            <p:nvPr/>
          </p:nvGrpSpPr>
          <p:grpSpPr>
            <a:xfrm>
              <a:off x="4823661" y="1544864"/>
              <a:ext cx="172594" cy="1681741"/>
              <a:chOff x="3882188" y="2366825"/>
              <a:chExt cx="182880" cy="1781967"/>
            </a:xfrm>
          </p:grpSpPr>
          <p:sp>
            <p:nvSpPr>
              <p:cNvPr id="534" name="Rectangle 53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5" name="Rectangle 53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6" name="Rectangle 53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7" name="Rectangle 53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8" name="Rectangle 53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Rectangle 53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Rectangle 53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1" name="Rectangle 54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Rectangle 54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3" name="Rectangle 54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4" name="Group 543"/>
            <p:cNvGrpSpPr>
              <a:grpSpLocks noChangeAspect="1"/>
            </p:cNvGrpSpPr>
            <p:nvPr/>
          </p:nvGrpSpPr>
          <p:grpSpPr>
            <a:xfrm>
              <a:off x="5729988" y="1544864"/>
              <a:ext cx="172594" cy="1681741"/>
              <a:chOff x="3882188" y="2366825"/>
              <a:chExt cx="182880" cy="1781967"/>
            </a:xfrm>
          </p:grpSpPr>
          <p:sp>
            <p:nvSpPr>
              <p:cNvPr id="545" name="Rectangle 54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6" name="Rectangle 54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Rectangle 54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Rectangle 54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Rectangle 54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Rectangle 54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Rectangle 55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Rectangle 55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Rectangle 55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Rectangle 55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" name="Group 554"/>
            <p:cNvGrpSpPr>
              <a:grpSpLocks noChangeAspect="1"/>
            </p:cNvGrpSpPr>
            <p:nvPr/>
          </p:nvGrpSpPr>
          <p:grpSpPr>
            <a:xfrm>
              <a:off x="5125770" y="1544864"/>
              <a:ext cx="172594" cy="1681741"/>
              <a:chOff x="3882188" y="2366825"/>
              <a:chExt cx="182880" cy="1781967"/>
            </a:xfrm>
          </p:grpSpPr>
          <p:sp>
            <p:nvSpPr>
              <p:cNvPr id="556" name="Rectangle 55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Rectangle 55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Rectangle 55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Rectangle 5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6" name="Group 565"/>
            <p:cNvGrpSpPr>
              <a:grpSpLocks noChangeAspect="1"/>
            </p:cNvGrpSpPr>
            <p:nvPr/>
          </p:nvGrpSpPr>
          <p:grpSpPr>
            <a:xfrm>
              <a:off x="5427879" y="1544864"/>
              <a:ext cx="172594" cy="1681741"/>
              <a:chOff x="3882188" y="2366825"/>
              <a:chExt cx="182880" cy="1781967"/>
            </a:xfrm>
          </p:grpSpPr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Rectangle 5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77" name="Rectangle 576"/>
            <p:cNvSpPr>
              <a:spLocks noChangeAspect="1"/>
            </p:cNvSpPr>
            <p:nvPr/>
          </p:nvSpPr>
          <p:spPr>
            <a:xfrm>
              <a:off x="6107097" y="1774073"/>
              <a:ext cx="172594" cy="17259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8" name="Rectangle 577"/>
            <p:cNvSpPr>
              <a:spLocks noChangeAspect="1"/>
            </p:cNvSpPr>
            <p:nvPr/>
          </p:nvSpPr>
          <p:spPr>
            <a:xfrm>
              <a:off x="6109295" y="2050880"/>
              <a:ext cx="172594" cy="17259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9" name="Rectangle 578"/>
            <p:cNvSpPr>
              <a:spLocks noChangeAspect="1"/>
            </p:cNvSpPr>
            <p:nvPr/>
          </p:nvSpPr>
          <p:spPr>
            <a:xfrm>
              <a:off x="6109295" y="2350179"/>
              <a:ext cx="172594" cy="17259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5" name="Multiply 44"/>
          <p:cNvSpPr/>
          <p:nvPr/>
        </p:nvSpPr>
        <p:spPr>
          <a:xfrm>
            <a:off x="545637" y="680820"/>
            <a:ext cx="1735347" cy="2745268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02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61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61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5" grpId="0" animBg="1"/>
      <p:bldP spid="3" grpId="0" build="p"/>
      <p:bldP spid="61" grpId="0" build="p"/>
      <p:bldP spid="62" grpId="0" build="p"/>
      <p:bldP spid="63" grpId="0" build="p"/>
      <p:bldP spid="64" grpId="0" build="p"/>
      <p:bldP spid="46" grpId="0" build="p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 flipH="1">
            <a:off x="6560689" y="548295"/>
            <a:ext cx="1218707" cy="189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4048022" y="687807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Minus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5" name="Text Placeholder 2"/>
          <p:cNvSpPr txBox="1">
            <a:spLocks/>
          </p:cNvSpPr>
          <p:nvPr/>
        </p:nvSpPr>
        <p:spPr bwMode="auto">
          <a:xfrm>
            <a:off x="2850952" y="3888365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346 - 100 = 246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3" name="Cloud Callout 132"/>
          <p:cNvSpPr/>
          <p:nvPr/>
        </p:nvSpPr>
        <p:spPr>
          <a:xfrm>
            <a:off x="5923000" y="2510187"/>
            <a:ext cx="2861361" cy="1656732"/>
          </a:xfrm>
          <a:prstGeom prst="cloudCallout">
            <a:avLst>
              <a:gd name="adj1" fmla="val 14003"/>
              <a:gd name="adj2" fmla="val -70700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2" name="Text Placeholder 2"/>
          <p:cNvSpPr txBox="1">
            <a:spLocks/>
          </p:cNvSpPr>
          <p:nvPr/>
        </p:nvSpPr>
        <p:spPr bwMode="auto">
          <a:xfrm>
            <a:off x="6265942" y="2822843"/>
            <a:ext cx="223932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The ones and tens place stay the same. 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6" name="Text Placeholder 2"/>
          <p:cNvSpPr txBox="1">
            <a:spLocks/>
          </p:cNvSpPr>
          <p:nvPr/>
        </p:nvSpPr>
        <p:spPr bwMode="auto">
          <a:xfrm>
            <a:off x="3115280" y="3110608"/>
            <a:ext cx="1784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346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6209955" y="2808949"/>
            <a:ext cx="2239323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That’s easy. It is one less hundred.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113" name="Group 112"/>
          <p:cNvGrpSpPr>
            <a:grpSpLocks noChangeAspect="1"/>
          </p:cNvGrpSpPr>
          <p:nvPr/>
        </p:nvGrpSpPr>
        <p:grpSpPr>
          <a:xfrm>
            <a:off x="556991" y="1065757"/>
            <a:ext cx="1814905" cy="1776241"/>
            <a:chOff x="342900" y="1597188"/>
            <a:chExt cx="2287122" cy="2238398"/>
          </a:xfrm>
        </p:grpSpPr>
        <p:grpSp>
          <p:nvGrpSpPr>
            <p:cNvPr id="114" name="Group 113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5" name="Group 114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" name="Group 115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7" name="Group 116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8" name="Group 117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9" name="Group 118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" name="Group 119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120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21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22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24" name="Rectangle 12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Rectangle 12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Rectangle 12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Rectangle 12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Rectangle 12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553270" y="1112503"/>
            <a:ext cx="5456027" cy="3652677"/>
            <a:chOff x="553270" y="1112503"/>
            <a:chExt cx="5456027" cy="3652677"/>
          </a:xfrm>
        </p:grpSpPr>
        <p:grpSp>
          <p:nvGrpSpPr>
            <p:cNvPr id="229" name="Group 228"/>
            <p:cNvGrpSpPr>
              <a:grpSpLocks noChangeAspect="1"/>
            </p:cNvGrpSpPr>
            <p:nvPr/>
          </p:nvGrpSpPr>
          <p:grpSpPr>
            <a:xfrm>
              <a:off x="553270" y="2988939"/>
              <a:ext cx="1814905" cy="1776241"/>
              <a:chOff x="342900" y="1597188"/>
              <a:chExt cx="2287122" cy="2238398"/>
            </a:xfrm>
          </p:grpSpPr>
          <p:grpSp>
            <p:nvGrpSpPr>
              <p:cNvPr id="230" name="Group 22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1" name="Group 23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" name="Group 23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3" name="Group 23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" name="Group 23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5" name="Group 23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6" name="Group 23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7" name="Group 23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8" name="Group 23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0" name="Rectangle 2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Rectangle 2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Rectangle 2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" name="Rectangle 2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" name="Rectangle 2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" name="Rectangle 2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" name="Rectangle 2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Rectangle 2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" name="Rectangle 2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9" name="Group 23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40" name="Rectangle 2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Rectangle 2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Rectangle 2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" name="Rectangle 2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Rectangle 2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Rectangle 2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Rectangle 2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Rectangle 2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Rectangle 2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Rectangle 2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40" name="Group 339"/>
            <p:cNvGrpSpPr>
              <a:grpSpLocks noChangeAspect="1"/>
            </p:cNvGrpSpPr>
            <p:nvPr/>
          </p:nvGrpSpPr>
          <p:grpSpPr>
            <a:xfrm>
              <a:off x="2578405" y="1112503"/>
              <a:ext cx="1814905" cy="1776241"/>
              <a:chOff x="342900" y="1597188"/>
              <a:chExt cx="2287122" cy="2238398"/>
            </a:xfrm>
          </p:grpSpPr>
          <p:grpSp>
            <p:nvGrpSpPr>
              <p:cNvPr id="341" name="Group 340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41" name="Rectangle 44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Rectangle 44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Rectangle 44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Rectangle 44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Rectangle 44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Rectangle 44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Rectangle 44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Rectangle 44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Rectangle 44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Rectangle 44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2" name="Group 341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31" name="Rectangle 43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2" name="Rectangle 43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3" name="Rectangle 43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Rectangle 43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Rectangle 43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Rectangle 43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Rectangle 43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Rectangle 43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Rectangle 43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Rectangle 43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" name="Group 342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1" name="Rectangle 42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Rectangle 42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Rectangle 42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Rectangle 42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Rectangle 42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ectangle 42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Rectangle 42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Rectangle 42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Rectangle 42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Rectangle 42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4" name="Group 343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11" name="Rectangle 41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Rectangle 41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Rectangle 41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Rectangle 41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Rectangle 41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Rectangle 41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Rectangle 41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Rectangle 41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Rectangle 41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0" name="Rectangle 41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5" name="Group 344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01" name="Rectangle 40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Rectangle 40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Rectangle 40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Rectangle 40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Rectangle 40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Rectangle 40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Rectangle 40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Rectangle 40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Rectangle 40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Rectangle 40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6" name="Group 345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Rectangle 39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7" name="Group 346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8" name="Group 347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71" name="Rectangle 37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Rectangle 37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9" name="Group 348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61" name="Rectangle 36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Rectangle 36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Rectangle 36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Rectangle 36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Rectangle 36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Rectangle 36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Rectangle 36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Rectangle 36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Rectangle 36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Rectangle 36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0" name="Group 349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52" name="Group 451"/>
            <p:cNvGrpSpPr>
              <a:grpSpLocks noChangeAspect="1"/>
            </p:cNvGrpSpPr>
            <p:nvPr/>
          </p:nvGrpSpPr>
          <p:grpSpPr>
            <a:xfrm>
              <a:off x="4600564" y="1151251"/>
              <a:ext cx="172594" cy="1681741"/>
              <a:chOff x="3882188" y="2366825"/>
              <a:chExt cx="182880" cy="1781967"/>
            </a:xfrm>
          </p:grpSpPr>
          <p:sp>
            <p:nvSpPr>
              <p:cNvPr id="453" name="Rectangle 4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4" name="Rectangle 4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5" name="Rectangle 4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6" name="Rectangle 4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7" name="Rectangle 4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8" name="Rectangle 4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Rectangle 4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0" name="Rectangle 4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Rectangle 4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2" name="Rectangle 4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3" name="Group 462"/>
            <p:cNvGrpSpPr>
              <a:grpSpLocks noChangeAspect="1"/>
            </p:cNvGrpSpPr>
            <p:nvPr/>
          </p:nvGrpSpPr>
          <p:grpSpPr>
            <a:xfrm>
              <a:off x="5497800" y="1151251"/>
              <a:ext cx="172594" cy="1681741"/>
              <a:chOff x="3882188" y="2366825"/>
              <a:chExt cx="182880" cy="1781967"/>
            </a:xfrm>
          </p:grpSpPr>
          <p:sp>
            <p:nvSpPr>
              <p:cNvPr id="464" name="Rectangle 46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Rectangle 46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Rectangle 46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Rectangle 46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Rectangle 46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Rectangle 46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Rectangle 46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Rectangle 47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Rectangle 47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3" name="Rectangle 47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74" name="Group 473"/>
            <p:cNvGrpSpPr>
              <a:grpSpLocks noChangeAspect="1"/>
            </p:cNvGrpSpPr>
            <p:nvPr/>
          </p:nvGrpSpPr>
          <p:grpSpPr>
            <a:xfrm>
              <a:off x="4899643" y="1151251"/>
              <a:ext cx="172594" cy="1681741"/>
              <a:chOff x="3882188" y="2366825"/>
              <a:chExt cx="182880" cy="1781967"/>
            </a:xfrm>
          </p:grpSpPr>
          <p:sp>
            <p:nvSpPr>
              <p:cNvPr id="475" name="Rectangle 47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Rectangle 47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Rectangle 47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Rectangle 47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Rectangle 47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Rectangle 47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Rectangle 48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Rectangle 48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3" name="Rectangle 48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Rectangle 48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85" name="Group 484"/>
            <p:cNvGrpSpPr>
              <a:grpSpLocks noChangeAspect="1"/>
            </p:cNvGrpSpPr>
            <p:nvPr/>
          </p:nvGrpSpPr>
          <p:grpSpPr>
            <a:xfrm>
              <a:off x="5198722" y="1151251"/>
              <a:ext cx="172594" cy="1681741"/>
              <a:chOff x="3882188" y="2366825"/>
              <a:chExt cx="182880" cy="1781967"/>
            </a:xfrm>
          </p:grpSpPr>
          <p:sp>
            <p:nvSpPr>
              <p:cNvPr id="486" name="Rectangle 48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Rectangle 48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Rectangle 48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Rectangle 4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Rectangle 4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Rectangle 4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Rectangle 4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3" name="Rectangle 4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4" name="Rectangle 4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5" name="Rectangle 4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6" name="Rectangle 495"/>
            <p:cNvSpPr>
              <a:spLocks noChangeAspect="1"/>
            </p:cNvSpPr>
            <p:nvPr/>
          </p:nvSpPr>
          <p:spPr>
            <a:xfrm>
              <a:off x="5820613" y="1323871"/>
              <a:ext cx="172594" cy="17259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7" name="Rectangle 496"/>
            <p:cNvSpPr>
              <a:spLocks noChangeAspect="1"/>
            </p:cNvSpPr>
            <p:nvPr/>
          </p:nvSpPr>
          <p:spPr>
            <a:xfrm>
              <a:off x="5824635" y="1576222"/>
              <a:ext cx="172594" cy="17259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8" name="Rectangle 497"/>
            <p:cNvSpPr>
              <a:spLocks noChangeAspect="1"/>
            </p:cNvSpPr>
            <p:nvPr/>
          </p:nvSpPr>
          <p:spPr>
            <a:xfrm>
              <a:off x="5828657" y="1830128"/>
              <a:ext cx="172594" cy="17259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9" name="Rectangle 498"/>
            <p:cNvSpPr>
              <a:spLocks noChangeAspect="1"/>
            </p:cNvSpPr>
            <p:nvPr/>
          </p:nvSpPr>
          <p:spPr>
            <a:xfrm>
              <a:off x="5816591" y="2109307"/>
              <a:ext cx="172594" cy="17259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0" name="Rectangle 499"/>
            <p:cNvSpPr>
              <a:spLocks noChangeAspect="1"/>
            </p:cNvSpPr>
            <p:nvPr/>
          </p:nvSpPr>
          <p:spPr>
            <a:xfrm>
              <a:off x="5832679" y="2397073"/>
              <a:ext cx="172594" cy="17259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1" name="Rectangle 500"/>
            <p:cNvSpPr>
              <a:spLocks noChangeAspect="1"/>
            </p:cNvSpPr>
            <p:nvPr/>
          </p:nvSpPr>
          <p:spPr>
            <a:xfrm>
              <a:off x="5836703" y="2689224"/>
              <a:ext cx="172594" cy="17259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51" name="Multiply 450"/>
          <p:cNvSpPr/>
          <p:nvPr/>
        </p:nvSpPr>
        <p:spPr>
          <a:xfrm>
            <a:off x="502347" y="630089"/>
            <a:ext cx="1735347" cy="2745268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503" name="Straight Connector 502"/>
          <p:cNvCxnSpPr/>
          <p:nvPr/>
        </p:nvCxnSpPr>
        <p:spPr>
          <a:xfrm>
            <a:off x="5482380" y="4324004"/>
            <a:ext cx="28300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Straight Connector 503"/>
          <p:cNvCxnSpPr/>
          <p:nvPr/>
        </p:nvCxnSpPr>
        <p:spPr>
          <a:xfrm>
            <a:off x="3213755" y="4320439"/>
            <a:ext cx="28300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18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21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25" grpId="0" build="p"/>
      <p:bldP spid="133" grpId="0" animBg="1"/>
      <p:bldP spid="132" grpId="0" build="p"/>
      <p:bldP spid="136" grpId="0" build="p"/>
      <p:bldP spid="68" grpId="0" build="p"/>
      <p:bldP spid="4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loud Callout 174"/>
          <p:cNvSpPr/>
          <p:nvPr/>
        </p:nvSpPr>
        <p:spPr>
          <a:xfrm>
            <a:off x="3016477" y="2924506"/>
            <a:ext cx="3045042" cy="1701779"/>
          </a:xfrm>
          <a:prstGeom prst="cloudCallout">
            <a:avLst>
              <a:gd name="adj1" fmla="val -70778"/>
              <a:gd name="adj2" fmla="val 1057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72110" y="537311"/>
            <a:ext cx="4954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Minus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5777945" y="3930596"/>
            <a:ext cx="3181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441 - 100 = 341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3315461" y="3221398"/>
            <a:ext cx="248257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100, 200, 300, 341.  I have 341 left</a:t>
            </a:r>
            <a:r>
              <a:rPr lang="en-US" sz="2200" dirty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.</a:t>
            </a:r>
            <a:endParaRPr lang="en-US" sz="22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pic>
        <p:nvPicPr>
          <p:cNvPr id="17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679801" y="2684003"/>
            <a:ext cx="1340578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" name="Text Placeholder 2"/>
          <p:cNvSpPr txBox="1">
            <a:spLocks/>
          </p:cNvSpPr>
          <p:nvPr/>
        </p:nvSpPr>
        <p:spPr bwMode="auto">
          <a:xfrm>
            <a:off x="6235081" y="2734583"/>
            <a:ext cx="14439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441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221" name="Group 220"/>
          <p:cNvGrpSpPr>
            <a:grpSpLocks noChangeAspect="1"/>
          </p:cNvGrpSpPr>
          <p:nvPr/>
        </p:nvGrpSpPr>
        <p:grpSpPr>
          <a:xfrm>
            <a:off x="5334835" y="1078688"/>
            <a:ext cx="1499922" cy="1467968"/>
            <a:chOff x="342900" y="1597188"/>
            <a:chExt cx="2287122" cy="2238398"/>
          </a:xfrm>
        </p:grpSpPr>
        <p:grpSp>
          <p:nvGrpSpPr>
            <p:cNvPr id="222" name="Group 221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3" name="Group 222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4" name="Group 223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5" name="Group 224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6" name="Group 225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7" name="Group 226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8" name="Group 227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9" name="Group 228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" name="Group 229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1" name="Group 230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504654" y="1060531"/>
            <a:ext cx="7770258" cy="1546713"/>
            <a:chOff x="504654" y="1060531"/>
            <a:chExt cx="7770258" cy="1546713"/>
          </a:xfrm>
        </p:grpSpPr>
        <p:grpSp>
          <p:nvGrpSpPr>
            <p:cNvPr id="58" name="Group 57"/>
            <p:cNvGrpSpPr>
              <a:grpSpLocks noChangeAspect="1"/>
            </p:cNvGrpSpPr>
            <p:nvPr/>
          </p:nvGrpSpPr>
          <p:grpSpPr>
            <a:xfrm>
              <a:off x="504654" y="1084812"/>
              <a:ext cx="1499922" cy="1467968"/>
              <a:chOff x="342900" y="1597188"/>
              <a:chExt cx="2287122" cy="2238398"/>
            </a:xfrm>
          </p:grpSpPr>
          <p:grpSp>
            <p:nvGrpSpPr>
              <p:cNvPr id="59" name="Group 5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11" name="Rectangle 21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Rectangle 21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" name="Rectangle 21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tangle 21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Rectangle 21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tangle 21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tangle 21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Rectangle 21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Rectangle 21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0" name="Group 5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01" name="Rectangle 20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tangle 20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" name="Rectangle 20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Rectangle 20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Rectangle 20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Rectangle 20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tangle 20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Rectangle 20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Rectangle 20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Rectangle 20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1" name="Group 6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91" name="Rectangle 19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Rectangle 19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" name="Rectangle 19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Rectangle 19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Rectangle 19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" name="Group 63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81" name="Rectangle 18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Rectangle 18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Rectangle 18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Rectangle 18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Rectangle 18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Rectangle 18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Rectangle 18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Rectangle 18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Rectangle 18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Rectangle 18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5" name="Group 64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60" name="Rectangle 1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Rectangle 16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Rectangle 16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Rectangle 16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Rectangle 170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Rectangle 171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Rectangle 172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Rectangle 17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Rectangle 17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Rectangle 17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9" name="Group 68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50" name="Rectangle 1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Rectangle 1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Rectangle 1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Rectangle 1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Rectangle 1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Rectangle 1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Rectangle 1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Rectangle 1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Rectangle 1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Rectangle 1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0" name="Group 69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4" name="Rectangle 10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Rectangle 10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Rectangle 10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Rectangle 10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Rectangle 10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Rectangle 10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Rectangle 10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Rectangle 11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Rectangle 1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Rectangle 1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1" name="Group 70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4" name="Rectangle 9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Rectangle 9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Rectangle 9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Rectangle 9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Rectangle 9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Rectangle 9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Rectangle 9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Rectangle 10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Rectangle 10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Rectangle 10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2" name="Group 71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4" name="Rectangle 8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Rectangle 8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Rectangle 8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Rectangle 9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Rectangle 9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Rectangle 9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3" name="Group 72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4" name="Rectangle 7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Rectangle 7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Rectangle 7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Rectangle 7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Rectangle 7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Rectangle 7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Rectangle 7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Rectangle 8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Rectangle 8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Rectangle 8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32" name="Group 331"/>
            <p:cNvGrpSpPr>
              <a:grpSpLocks noChangeAspect="1"/>
            </p:cNvGrpSpPr>
            <p:nvPr/>
          </p:nvGrpSpPr>
          <p:grpSpPr>
            <a:xfrm>
              <a:off x="2105136" y="1092093"/>
              <a:ext cx="1499922" cy="1467968"/>
              <a:chOff x="342900" y="1597188"/>
              <a:chExt cx="2287122" cy="2238398"/>
            </a:xfrm>
          </p:grpSpPr>
          <p:grpSp>
            <p:nvGrpSpPr>
              <p:cNvPr id="333" name="Group 332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33" name="Rectangle 43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Rectangle 43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Rectangle 43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Rectangle 43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Rectangle 43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Rectangle 43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Rectangle 43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Rectangle 43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Rectangle 44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Rectangle 44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4" name="Group 333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3" name="Rectangle 42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Rectangle 42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Rectangle 42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ectangle 42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Rectangle 42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Rectangle 42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Rectangle 42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Rectangle 42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1" name="Rectangle 43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2" name="Rectangle 43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5" name="Group 334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13" name="Rectangle 41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Rectangle 41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Rectangle 41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Rectangle 41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Rectangle 41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Rectangle 41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Rectangle 41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0" name="Rectangle 41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Rectangle 42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Rectangle 42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6" name="Group 335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03" name="Rectangle 40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Rectangle 40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Rectangle 40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Rectangle 40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Rectangle 40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Rectangle 40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Rectangle 40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Rectangle 40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Rectangle 41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Rectangle 41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7" name="Group 336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Rectangle 39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Rectangle 40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Rectangle 40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8" name="Group 337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9" name="Group 338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0" name="Group 339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63" name="Rectangle 36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Rectangle 36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Rectangle 36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Rectangle 36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Rectangle 36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Rectangle 36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Rectangle 36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Rectangle 36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Rectangle 37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Rectangle 37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1" name="Group 340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Rectangle 36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Rectangle 36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2" name="Group 341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43" name="Group 442"/>
            <p:cNvGrpSpPr>
              <a:grpSpLocks noChangeAspect="1"/>
            </p:cNvGrpSpPr>
            <p:nvPr/>
          </p:nvGrpSpPr>
          <p:grpSpPr>
            <a:xfrm>
              <a:off x="3724262" y="1105374"/>
              <a:ext cx="1499922" cy="1467968"/>
              <a:chOff x="342900" y="1597188"/>
              <a:chExt cx="2287122" cy="2238398"/>
            </a:xfrm>
          </p:grpSpPr>
          <p:grpSp>
            <p:nvGrpSpPr>
              <p:cNvPr id="444" name="Group 443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44" name="Rectangle 54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5" name="Rectangle 54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6" name="Rectangle 54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7" name="Rectangle 54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8" name="Rectangle 54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9" name="Rectangle 54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0" name="Rectangle 54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1" name="Rectangle 55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2" name="Rectangle 55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3" name="Rectangle 55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45" name="Group 444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34" name="Rectangle 53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Rectangle 53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6" name="Rectangle 53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7" name="Rectangle 53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8" name="Rectangle 53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9" name="Rectangle 53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0" name="Rectangle 53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Rectangle 54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2" name="Rectangle 54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3" name="Rectangle 54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46" name="Group 445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24" name="Rectangle 52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5" name="Rectangle 52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6" name="Rectangle 52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Rectangle 52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8" name="Rectangle 52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Rectangle 52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0" name="Rectangle 52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Rectangle 53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" name="Rectangle 53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3" name="Rectangle 53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47" name="Group 446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14" name="Rectangle 51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5" name="Rectangle 51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6" name="Rectangle 51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7" name="Rectangle 51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8" name="Rectangle 51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9" name="Rectangle 51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0" name="Rectangle 51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Rectangle 52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2" name="Rectangle 52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3" name="Rectangle 52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48" name="Group 447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04" name="Rectangle 50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5" name="Rectangle 50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Rectangle 50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Rectangle 50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8" name="Rectangle 50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9" name="Rectangle 50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0" name="Rectangle 50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1" name="Rectangle 51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2" name="Rectangle 51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3" name="Rectangle 51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49" name="Group 448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94" name="Rectangle 49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Rectangle 49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Rectangle 49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Rectangle 49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Rectangle 49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Rectangle 49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0" name="Rectangle 49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Rectangle 50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2" name="Rectangle 50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3" name="Rectangle 50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0" name="Group 449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84" name="Rectangle 48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Rectangle 48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Rectangle 48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Rectangle 48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Rectangle 48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Rectangle 48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0" name="Rectangle 48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Rectangle 49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Rectangle 49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Rectangle 49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1" name="Group 450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74" name="Rectangle 47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Rectangle 47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Rectangle 47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Rectangle 47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Rectangle 47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Rectangle 47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0" name="Rectangle 47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Rectangle 48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Rectangle 48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3" name="Rectangle 48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2" name="Group 451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64" name="Rectangle 46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Rectangle 46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Rectangle 46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Rectangle 46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8" name="Rectangle 46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Rectangle 46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0" name="Rectangle 46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Rectangle 47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Rectangle 47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3" name="Rectangle 47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3" name="Group 452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54" name="Rectangle 45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Rectangle 45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Rectangle 45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Rectangle 45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Rectangle 45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Rectangle 45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0" name="Rectangle 45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Rectangle 46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Rectangle 46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3" name="Rectangle 46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54" name="Group 553"/>
            <p:cNvGrpSpPr>
              <a:grpSpLocks noChangeAspect="1"/>
            </p:cNvGrpSpPr>
            <p:nvPr/>
          </p:nvGrpSpPr>
          <p:grpSpPr>
            <a:xfrm>
              <a:off x="7600618" y="1078390"/>
              <a:ext cx="156904" cy="1528854"/>
              <a:chOff x="3882188" y="2366825"/>
              <a:chExt cx="182880" cy="1781961"/>
            </a:xfrm>
          </p:grpSpPr>
          <p:sp>
            <p:nvSpPr>
              <p:cNvPr id="555" name="Rectangle 554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6" name="Rectangle 555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Rectangle 556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Rectangle 557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5" name="Group 564"/>
            <p:cNvGrpSpPr>
              <a:grpSpLocks noChangeAspect="1"/>
            </p:cNvGrpSpPr>
            <p:nvPr/>
          </p:nvGrpSpPr>
          <p:grpSpPr>
            <a:xfrm>
              <a:off x="7069329" y="1067768"/>
              <a:ext cx="156904" cy="1528854"/>
              <a:chOff x="3882188" y="2366825"/>
              <a:chExt cx="182880" cy="1781961"/>
            </a:xfrm>
          </p:grpSpPr>
          <p:sp>
            <p:nvSpPr>
              <p:cNvPr id="566" name="Rectangle 565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6" name="Group 575"/>
            <p:cNvGrpSpPr>
              <a:grpSpLocks noChangeAspect="1"/>
            </p:cNvGrpSpPr>
            <p:nvPr/>
          </p:nvGrpSpPr>
          <p:grpSpPr>
            <a:xfrm>
              <a:off x="7327159" y="1060531"/>
              <a:ext cx="156904" cy="1528854"/>
              <a:chOff x="3882188" y="2366825"/>
              <a:chExt cx="182880" cy="1781961"/>
            </a:xfrm>
          </p:grpSpPr>
          <p:sp>
            <p:nvSpPr>
              <p:cNvPr id="577" name="Rectangle 576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Rectangle 577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Rectangle 578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Rectangle 579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Rectangle 580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Rectangle 581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Rectangle 582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Rectangle 583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Rectangle 584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Rectangle 5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7" name="Group 586"/>
            <p:cNvGrpSpPr>
              <a:grpSpLocks noChangeAspect="1"/>
            </p:cNvGrpSpPr>
            <p:nvPr/>
          </p:nvGrpSpPr>
          <p:grpSpPr>
            <a:xfrm>
              <a:off x="7848667" y="1077310"/>
              <a:ext cx="156904" cy="1528854"/>
              <a:chOff x="3882188" y="2366825"/>
              <a:chExt cx="182880" cy="1781961"/>
            </a:xfrm>
          </p:grpSpPr>
          <p:sp>
            <p:nvSpPr>
              <p:cNvPr id="588" name="Rectangle 587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Rectangle 588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Rectangle 589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Rectangle 590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Rectangle 591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Rectangle 592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Rectangle 593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98" name="Rectangle 597"/>
            <p:cNvSpPr>
              <a:spLocks noChangeAspect="1"/>
            </p:cNvSpPr>
            <p:nvPr/>
          </p:nvSpPr>
          <p:spPr>
            <a:xfrm>
              <a:off x="8102318" y="2311621"/>
              <a:ext cx="172594" cy="17259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7" name="Rectangle 66"/>
          <p:cNvSpPr/>
          <p:nvPr/>
        </p:nvSpPr>
        <p:spPr>
          <a:xfrm rot="5400000">
            <a:off x="595604" y="1066839"/>
            <a:ext cx="1414150" cy="151850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9" name="Rectangle 598"/>
          <p:cNvSpPr/>
          <p:nvPr/>
        </p:nvSpPr>
        <p:spPr>
          <a:xfrm rot="5400000">
            <a:off x="2157314" y="1078891"/>
            <a:ext cx="1414150" cy="151850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0" name="Rectangle 599"/>
          <p:cNvSpPr/>
          <p:nvPr/>
        </p:nvSpPr>
        <p:spPr>
          <a:xfrm rot="5400000">
            <a:off x="3783779" y="1073005"/>
            <a:ext cx="1414150" cy="151850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 rot="5400000">
            <a:off x="6852889" y="1167365"/>
            <a:ext cx="1603788" cy="124025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Multiply 56"/>
          <p:cNvSpPr/>
          <p:nvPr/>
        </p:nvSpPr>
        <p:spPr>
          <a:xfrm>
            <a:off x="5224184" y="505617"/>
            <a:ext cx="1735347" cy="2745268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5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 animBg="1"/>
      <p:bldP spid="3" grpId="0"/>
      <p:bldP spid="62" grpId="0"/>
      <p:bldP spid="63" grpId="0" build="p"/>
      <p:bldP spid="177" grpId="0"/>
      <p:bldP spid="67" grpId="0" animBg="1"/>
      <p:bldP spid="599" grpId="0" animBg="1"/>
      <p:bldP spid="600" grpId="0" animBg="1"/>
      <p:bldP spid="66" grpId="0" animBg="1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817570"/>
              </p:ext>
            </p:extLst>
          </p:nvPr>
        </p:nvGraphicFramePr>
        <p:xfrm>
          <a:off x="1714500" y="1428750"/>
          <a:ext cx="4114800" cy="2487975"/>
        </p:xfrm>
        <a:graphic>
          <a:graphicData uri="http://schemas.openxmlformats.org/drawingml/2006/table">
            <a:tbl>
              <a:tblPr/>
              <a:tblGrid>
                <a:gridCol w="1371600"/>
                <a:gridCol w="1371600"/>
                <a:gridCol w="1371600"/>
              </a:tblGrid>
              <a:tr h="4037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-100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Orly's Font 2" pitchFamily="66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Number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Orly's Font 2" pitchFamily="66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+100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Orly's Font 2" pitchFamily="66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45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50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451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3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38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4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81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621603"/>
            <a:ext cx="525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What’s my number?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057400" y="2028547"/>
            <a:ext cx="12573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45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150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238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381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              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4457700" y="2030694"/>
            <a:ext cx="1257300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245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3</a:t>
            </a:r>
            <a:r>
              <a:rPr lang="en-US" sz="280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50</a:t>
            </a:r>
            <a:endParaRPr lang="en-US" sz="2800" dirty="0" smtClean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38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81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              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2321" y="1362127"/>
            <a:ext cx="2267108" cy="255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0" y="4011350"/>
            <a:ext cx="937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Only the hundreds place will increase or decrease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662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  <p:bldP spid="5" grpId="0" uiExpand="1" build="p"/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08585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add 100 to or subtract 100 from a number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by using a place value model.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71421"/>
            <a:ext cx="76581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add 100 to or subtract 100 from a number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place value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905530"/>
            <a:ext cx="83003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hundreds,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3787082" y="4029416"/>
            <a:ext cx="1" cy="441993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785343" y="3786646"/>
            <a:ext cx="510741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5042634" y="3590497"/>
            <a:ext cx="16826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2769528" y="4486616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361261" y="3503514"/>
            <a:ext cx="11346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156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4432146" y="3775361"/>
            <a:ext cx="528159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 Placeholder 3"/>
          <p:cNvSpPr txBox="1">
            <a:spLocks/>
          </p:cNvSpPr>
          <p:nvPr/>
        </p:nvSpPr>
        <p:spPr bwMode="auto">
          <a:xfrm>
            <a:off x="712878" y="3559842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hundred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83" name="Group 182"/>
          <p:cNvGrpSpPr/>
          <p:nvPr/>
        </p:nvGrpSpPr>
        <p:grpSpPr>
          <a:xfrm>
            <a:off x="2009054" y="1543050"/>
            <a:ext cx="4044858" cy="1800566"/>
            <a:chOff x="5614341" y="1463114"/>
            <a:chExt cx="3148985" cy="1408064"/>
          </a:xfrm>
        </p:grpSpPr>
        <p:grpSp>
          <p:nvGrpSpPr>
            <p:cNvPr id="184" name="Group 183"/>
            <p:cNvGrpSpPr>
              <a:grpSpLocks noChangeAspect="1"/>
            </p:cNvGrpSpPr>
            <p:nvPr/>
          </p:nvGrpSpPr>
          <p:grpSpPr>
            <a:xfrm>
              <a:off x="5614341" y="1463114"/>
              <a:ext cx="1377803" cy="1348452"/>
              <a:chOff x="342900" y="1597188"/>
              <a:chExt cx="2287122" cy="2238398"/>
            </a:xfrm>
          </p:grpSpPr>
          <p:grpSp>
            <p:nvGrpSpPr>
              <p:cNvPr id="249" name="Group 24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0" name="Group 24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1" name="Group 25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2" name="Group 25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3" name="Group 25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" name="Group 25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5" name="Group 25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" name="Group 25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7" name="Group 25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8" name="Group 25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5" name="Group 184"/>
            <p:cNvGrpSpPr>
              <a:grpSpLocks noChangeAspect="1"/>
            </p:cNvGrpSpPr>
            <p:nvPr/>
          </p:nvGrpSpPr>
          <p:grpSpPr>
            <a:xfrm>
              <a:off x="8120953" y="1469371"/>
              <a:ext cx="142641" cy="1389868"/>
              <a:chOff x="3882188" y="2366825"/>
              <a:chExt cx="182880" cy="1781967"/>
            </a:xfrm>
          </p:grpSpPr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>
              <a:grpSpLocks noChangeAspect="1"/>
            </p:cNvGrpSpPr>
            <p:nvPr/>
          </p:nvGrpSpPr>
          <p:grpSpPr>
            <a:xfrm>
              <a:off x="7872831" y="1469371"/>
              <a:ext cx="142641" cy="1389868"/>
              <a:chOff x="3882188" y="2366825"/>
              <a:chExt cx="182880" cy="1781967"/>
            </a:xfrm>
          </p:grpSpPr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tangle 2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>
              <a:grpSpLocks noChangeAspect="1"/>
            </p:cNvGrpSpPr>
            <p:nvPr/>
          </p:nvGrpSpPr>
          <p:grpSpPr>
            <a:xfrm>
              <a:off x="7651868" y="1469371"/>
              <a:ext cx="142641" cy="1389868"/>
              <a:chOff x="3882188" y="2366825"/>
              <a:chExt cx="182880" cy="1781967"/>
            </a:xfrm>
          </p:grpSpPr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" name="Group 187"/>
            <p:cNvGrpSpPr>
              <a:grpSpLocks noChangeAspect="1"/>
            </p:cNvGrpSpPr>
            <p:nvPr/>
          </p:nvGrpSpPr>
          <p:grpSpPr>
            <a:xfrm>
              <a:off x="7385640" y="1469371"/>
              <a:ext cx="142641" cy="1389868"/>
              <a:chOff x="3882188" y="2366825"/>
              <a:chExt cx="182880" cy="1781967"/>
            </a:xfrm>
          </p:grpSpPr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9" name="Group 188"/>
            <p:cNvGrpSpPr>
              <a:grpSpLocks noChangeAspect="1"/>
            </p:cNvGrpSpPr>
            <p:nvPr/>
          </p:nvGrpSpPr>
          <p:grpSpPr>
            <a:xfrm>
              <a:off x="7128465" y="1469371"/>
              <a:ext cx="142641" cy="1389868"/>
              <a:chOff x="3882188" y="2366825"/>
              <a:chExt cx="182880" cy="1781967"/>
            </a:xfrm>
          </p:grpSpPr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8401456" y="1906338"/>
              <a:ext cx="361870" cy="964840"/>
              <a:chOff x="8401456" y="1707172"/>
              <a:chExt cx="361870" cy="964840"/>
            </a:xfrm>
          </p:grpSpPr>
          <p:grpSp>
            <p:nvGrpSpPr>
              <p:cNvPr id="192" name="Group 191"/>
              <p:cNvGrpSpPr/>
              <p:nvPr/>
            </p:nvGrpSpPr>
            <p:grpSpPr>
              <a:xfrm>
                <a:off x="8401456" y="1707172"/>
                <a:ext cx="144223" cy="938005"/>
                <a:chOff x="8401456" y="1707172"/>
                <a:chExt cx="144223" cy="938005"/>
              </a:xfrm>
            </p:grpSpPr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8403039" y="2502536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8403039" y="2303695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8403039" y="2104854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8401456" y="1906013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8403039" y="1707172"/>
                  <a:ext cx="142640" cy="14264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8620686" y="2529371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333708"/>
              </p:ext>
            </p:extLst>
          </p:nvPr>
        </p:nvGraphicFramePr>
        <p:xfrm>
          <a:off x="6690945" y="1684077"/>
          <a:ext cx="1767255" cy="2514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1828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17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5" grpId="0"/>
      <p:bldP spid="66" grpId="0"/>
      <p:bldP spid="67" grpId="0"/>
      <p:bldP spid="1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65114" y="390082"/>
            <a:ext cx="480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Add 10 to 3-digit numbers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510200"/>
              </p:ext>
            </p:extLst>
          </p:nvPr>
        </p:nvGraphicFramePr>
        <p:xfrm>
          <a:off x="350563" y="913302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26" name="Text Placeholder 2"/>
          <p:cNvSpPr txBox="1">
            <a:spLocks/>
          </p:cNvSpPr>
          <p:nvPr/>
        </p:nvSpPr>
        <p:spPr bwMode="auto">
          <a:xfrm>
            <a:off x="5152547" y="1364374"/>
            <a:ext cx="28222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+ 10 = 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2106566" y="1702816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2109494" y="2070184"/>
            <a:ext cx="397905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5436202" y="2464663"/>
            <a:ext cx="2680256" cy="1881235"/>
          </a:xfrm>
          <a:prstGeom prst="cloudCallout">
            <a:avLst>
              <a:gd name="adj1" fmla="val -33794"/>
              <a:gd name="adj2" fmla="val -81221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720368" y="2628033"/>
            <a:ext cx="198371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125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is 1 hundred + 2 tens + 5 ones.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750854" y="2720364"/>
            <a:ext cx="198371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2 tens and 1 tens is 3 tens.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5784471" y="2751143"/>
            <a:ext cx="19837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The hundreds place and the ones place stay the same.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5137010" y="934032"/>
            <a:ext cx="28222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+ 10 =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?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93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6" grpId="0" build="p"/>
      <p:bldP spid="114" grpId="0" animBg="1"/>
      <p:bldP spid="115" grpId="0" animBg="1"/>
      <p:bldP spid="16" grpId="0" animBg="1"/>
      <p:bldP spid="15" grpId="0" build="p"/>
      <p:bldP spid="19" grpId="0" build="p"/>
      <p:bldP spid="20" grpId="0" build="p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743200" y="390082"/>
            <a:ext cx="628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Subtract 10 from 3-digit numbers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995796"/>
              </p:ext>
            </p:extLst>
          </p:nvPr>
        </p:nvGraphicFramePr>
        <p:xfrm>
          <a:off x="350563" y="913302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26" name="Text Placeholder 2"/>
          <p:cNvSpPr txBox="1">
            <a:spLocks/>
          </p:cNvSpPr>
          <p:nvPr/>
        </p:nvSpPr>
        <p:spPr bwMode="auto">
          <a:xfrm>
            <a:off x="5301118" y="971550"/>
            <a:ext cx="282221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 = ?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5 - 10 = 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2109494" y="3641907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2125677" y="3222588"/>
            <a:ext cx="397905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5372100" y="2398207"/>
            <a:ext cx="2680256" cy="1881235"/>
          </a:xfrm>
          <a:prstGeom prst="cloudCallout">
            <a:avLst>
              <a:gd name="adj1" fmla="val -29437"/>
              <a:gd name="adj2" fmla="val -6610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720368" y="2628033"/>
            <a:ext cx="198371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175 is 1 hundred + 7 tens + 5 ones.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788433" y="2714756"/>
            <a:ext cx="198371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7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tens minus 1 ten is 6 tens.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5793130" y="2751143"/>
            <a:ext cx="19837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The hundreds place and the ones place stay the same.</a:t>
            </a:r>
          </a:p>
        </p:txBody>
      </p:sp>
    </p:spTree>
    <p:extLst>
      <p:ext uri="{BB962C8B-B14F-4D97-AF65-F5344CB8AC3E}">
        <p14:creationId xmlns:p14="http://schemas.microsoft.com/office/powerpoint/2010/main" val="318872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6" grpId="0" build="p"/>
      <p:bldP spid="114" grpId="0" animBg="1"/>
      <p:bldP spid="115" grpId="0" animBg="1"/>
      <p:bldP spid="16" grpId="0" animBg="1"/>
      <p:bldP spid="15" grpId="0" build="p"/>
      <p:bldP spid="19" grpId="0" build="p"/>
      <p:bldP spid="2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Rectangle 413"/>
          <p:cNvSpPr/>
          <p:nvPr/>
        </p:nvSpPr>
        <p:spPr>
          <a:xfrm>
            <a:off x="150512" y="1151274"/>
            <a:ext cx="5707275" cy="3435037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sp>
        <p:nvSpPr>
          <p:cNvPr id="67" name="Cloud Callout 66"/>
          <p:cNvSpPr/>
          <p:nvPr/>
        </p:nvSpPr>
        <p:spPr>
          <a:xfrm>
            <a:off x="5846432" y="2905056"/>
            <a:ext cx="2410690" cy="1337310"/>
          </a:xfrm>
          <a:prstGeom prst="cloudCallout">
            <a:avLst>
              <a:gd name="adj1" fmla="val -123297"/>
              <a:gd name="adj2" fmla="val -5624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5" name="Cloud Callout 64"/>
          <p:cNvSpPr/>
          <p:nvPr/>
        </p:nvSpPr>
        <p:spPr>
          <a:xfrm>
            <a:off x="6141049" y="1498260"/>
            <a:ext cx="2189250" cy="113157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6355169" y="1023372"/>
            <a:ext cx="17610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Plus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2410826" y="3931592"/>
            <a:ext cx="31421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235 + 100 =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6122618" y="3067001"/>
            <a:ext cx="204206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I did not add any ones or tens. </a:t>
            </a:r>
          </a:p>
          <a:p>
            <a:pPr marL="0" indent="0" algn="ctr">
              <a:buFont typeface="Wingdings" pitchFamily="2" charset="2"/>
              <a:buNone/>
            </a:pPr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6355169" y="1661395"/>
            <a:ext cx="19267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It is just one more 100. 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2173745" y="3165517"/>
            <a:ext cx="17610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235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179" name="Group 178"/>
          <p:cNvGrpSpPr>
            <a:grpSpLocks noChangeAspect="1"/>
          </p:cNvGrpSpPr>
          <p:nvPr/>
        </p:nvGrpSpPr>
        <p:grpSpPr>
          <a:xfrm>
            <a:off x="4219048" y="1264482"/>
            <a:ext cx="1499922" cy="1467968"/>
            <a:chOff x="342900" y="1597188"/>
            <a:chExt cx="2287122" cy="2238398"/>
          </a:xfrm>
        </p:grpSpPr>
        <p:grpSp>
          <p:nvGrpSpPr>
            <p:cNvPr id="180" name="Group 179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1" name="Group 180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2" name="Group 181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3" name="Group 182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4" name="Group 183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" name="Group 184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tangle 2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" name="Group 187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9" name="Group 188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62" name="Text Placeholder 2"/>
          <p:cNvSpPr txBox="1">
            <a:spLocks/>
          </p:cNvSpPr>
          <p:nvPr/>
        </p:nvSpPr>
        <p:spPr bwMode="auto">
          <a:xfrm>
            <a:off x="3054251" y="367236"/>
            <a:ext cx="60897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100 to a 3-digit number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63" name="Rectangle 462"/>
          <p:cNvSpPr/>
          <p:nvPr/>
        </p:nvSpPr>
        <p:spPr>
          <a:xfrm>
            <a:off x="2703097" y="3916400"/>
            <a:ext cx="485517" cy="457614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4" name="Rectangle 463"/>
          <p:cNvSpPr/>
          <p:nvPr/>
        </p:nvSpPr>
        <p:spPr>
          <a:xfrm>
            <a:off x="4968118" y="3916400"/>
            <a:ext cx="485517" cy="457614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72272" y="1315376"/>
            <a:ext cx="3152330" cy="3209293"/>
            <a:chOff x="506198" y="1315376"/>
            <a:chExt cx="3152330" cy="3209293"/>
          </a:xfrm>
        </p:grpSpPr>
        <p:grpSp>
          <p:nvGrpSpPr>
            <p:cNvPr id="2" name="Group 1"/>
            <p:cNvGrpSpPr/>
            <p:nvPr/>
          </p:nvGrpSpPr>
          <p:grpSpPr>
            <a:xfrm>
              <a:off x="580422" y="1315376"/>
              <a:ext cx="3078106" cy="1553417"/>
              <a:chOff x="895395" y="1516149"/>
              <a:chExt cx="3078106" cy="1553417"/>
            </a:xfrm>
          </p:grpSpPr>
          <p:grpSp>
            <p:nvGrpSpPr>
              <p:cNvPr id="48" name="Group 47"/>
              <p:cNvGrpSpPr>
                <a:grpSpLocks noChangeAspect="1"/>
              </p:cNvGrpSpPr>
              <p:nvPr/>
            </p:nvGrpSpPr>
            <p:grpSpPr>
              <a:xfrm>
                <a:off x="895395" y="1601598"/>
                <a:ext cx="1499922" cy="1467968"/>
                <a:chOff x="342900" y="1597188"/>
                <a:chExt cx="2287122" cy="2238398"/>
              </a:xfrm>
            </p:grpSpPr>
            <p:grpSp>
              <p:nvGrpSpPr>
                <p:cNvPr id="69" name="Group 68"/>
                <p:cNvGrpSpPr>
                  <a:grpSpLocks noChangeAspect="1"/>
                </p:cNvGrpSpPr>
                <p:nvPr/>
              </p:nvGrpSpPr>
              <p:grpSpPr>
                <a:xfrm>
                  <a:off x="342900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169" name="Rectangle 16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0" name="Rectangle 16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1" name="Rectangle 17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2" name="Rectangle 17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3" name="Rectangle 17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4" name="Rectangle 17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5" name="Rectangle 17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6" name="Rectangle 17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7" name="Rectangle 17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8" name="Rectangle 17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0" name="Group 69"/>
                <p:cNvGrpSpPr>
                  <a:grpSpLocks noChangeAspect="1"/>
                </p:cNvGrpSpPr>
                <p:nvPr/>
              </p:nvGrpSpPr>
              <p:grpSpPr>
                <a:xfrm>
                  <a:off x="571500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159" name="Rectangle 15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0" name="Rectangle 15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1" name="Rectangle 16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2" name="Rectangle 16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3" name="Rectangle 16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4" name="Rectangle 16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5" name="Rectangle 16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6" name="Rectangle 16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7" name="Rectangle 16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8" name="Rectangle 16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1" name="Group 70"/>
                <p:cNvGrpSpPr>
                  <a:grpSpLocks noChangeAspect="1"/>
                </p:cNvGrpSpPr>
                <p:nvPr/>
              </p:nvGrpSpPr>
              <p:grpSpPr>
                <a:xfrm>
                  <a:off x="800100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149" name="Rectangle 14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0" name="Rectangle 14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1" name="Rectangle 15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2" name="Rectangle 15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3" name="Rectangle 15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4" name="Rectangle 15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5" name="Rectangle 15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6" name="Rectangle 15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7" name="Rectangle 15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8" name="Rectangle 15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2" name="Group 71"/>
                <p:cNvGrpSpPr>
                  <a:grpSpLocks noChangeAspect="1"/>
                </p:cNvGrpSpPr>
                <p:nvPr/>
              </p:nvGrpSpPr>
              <p:grpSpPr>
                <a:xfrm>
                  <a:off x="1028700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139" name="Rectangle 13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0" name="Rectangle 13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1" name="Rectangle 14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2" name="Rectangle 14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3" name="Rectangle 14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4" name="Rectangle 14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5" name="Rectangle 14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6" name="Rectangle 14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7" name="Rectangle 14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8" name="Rectangle 14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3" name="Group 72"/>
                <p:cNvGrpSpPr>
                  <a:grpSpLocks noChangeAspect="1"/>
                </p:cNvGrpSpPr>
                <p:nvPr/>
              </p:nvGrpSpPr>
              <p:grpSpPr>
                <a:xfrm>
                  <a:off x="1257299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129" name="Rectangle 12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0" name="Rectangle 12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1" name="Rectangle 13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2" name="Rectangle 13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3" name="Rectangle 13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4" name="Rectangle 13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5" name="Rectangle 13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6" name="Rectangle 13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7" name="Rectangle 13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8" name="Rectangle 13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4" name="Group 73"/>
                <p:cNvGrpSpPr>
                  <a:grpSpLocks noChangeAspect="1"/>
                </p:cNvGrpSpPr>
                <p:nvPr/>
              </p:nvGrpSpPr>
              <p:grpSpPr>
                <a:xfrm>
                  <a:off x="1485899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119" name="Rectangle 11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0" name="Rectangle 11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1" name="Rectangle 12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2" name="Rectangle 12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3" name="Rectangle 12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4" name="Rectangle 12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5" name="Rectangle 12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6" name="Rectangle 12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7" name="Rectangle 12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8" name="Rectangle 12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5" name="Group 74"/>
                <p:cNvGrpSpPr>
                  <a:grpSpLocks noChangeAspect="1"/>
                </p:cNvGrpSpPr>
                <p:nvPr/>
              </p:nvGrpSpPr>
              <p:grpSpPr>
                <a:xfrm>
                  <a:off x="1714499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109" name="Rectangle 10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" name="Rectangle 10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" name="Rectangle 11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2" name="Rectangle 11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3" name="Rectangle 11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4" name="Rectangle 11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5" name="Rectangle 11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6" name="Rectangle 11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7" name="Rectangle 11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8" name="Rectangle 11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6" name="Group 75"/>
                <p:cNvGrpSpPr>
                  <a:grpSpLocks noChangeAspect="1"/>
                </p:cNvGrpSpPr>
                <p:nvPr/>
              </p:nvGrpSpPr>
              <p:grpSpPr>
                <a:xfrm>
                  <a:off x="1943100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99" name="Rectangle 9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0" name="Rectangle 9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" name="Rectangle 10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" name="Rectangle 10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3" name="Rectangle 10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" name="Rectangle 10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Rectangle 10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6" name="Rectangle 10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7" name="Rectangle 10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8" name="Rectangle 10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" name="Group 76"/>
                <p:cNvGrpSpPr>
                  <a:grpSpLocks noChangeAspect="1"/>
                </p:cNvGrpSpPr>
                <p:nvPr/>
              </p:nvGrpSpPr>
              <p:grpSpPr>
                <a:xfrm>
                  <a:off x="2171703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89" name="Rectangle 8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Rectangle 8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" name="Rectangle 9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Rectangle 9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3" name="Rectangle 9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4" name="Rectangle 9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5" name="Rectangle 9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6" name="Rectangle 9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7" name="Rectangle 9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8" name="Rectangle 9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" name="Group 77"/>
                <p:cNvGrpSpPr>
                  <a:grpSpLocks noChangeAspect="1"/>
                </p:cNvGrpSpPr>
                <p:nvPr/>
              </p:nvGrpSpPr>
              <p:grpSpPr>
                <a:xfrm>
                  <a:off x="2400300" y="1597188"/>
                  <a:ext cx="229722" cy="2238398"/>
                  <a:chOff x="3882188" y="2366825"/>
                  <a:chExt cx="182880" cy="1781967"/>
                </a:xfrm>
              </p:grpSpPr>
              <p:sp>
                <p:nvSpPr>
                  <p:cNvPr id="79" name="Rectangle 78"/>
                  <p:cNvSpPr>
                    <a:spLocks noChangeAspect="1"/>
                  </p:cNvSpPr>
                  <p:nvPr/>
                </p:nvSpPr>
                <p:spPr>
                  <a:xfrm>
                    <a:off x="3882188" y="2550230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" name="Rectangle 79"/>
                  <p:cNvSpPr>
                    <a:spLocks noChangeAspect="1"/>
                  </p:cNvSpPr>
                  <p:nvPr/>
                </p:nvSpPr>
                <p:spPr>
                  <a:xfrm>
                    <a:off x="3882188" y="306309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" name="Rectangle 80"/>
                  <p:cNvSpPr>
                    <a:spLocks noChangeAspect="1"/>
                  </p:cNvSpPr>
                  <p:nvPr/>
                </p:nvSpPr>
                <p:spPr>
                  <a:xfrm>
                    <a:off x="3882188" y="2725046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" name="Rectangle 81"/>
                  <p:cNvSpPr>
                    <a:spLocks noChangeAspect="1"/>
                  </p:cNvSpPr>
                  <p:nvPr/>
                </p:nvSpPr>
                <p:spPr>
                  <a:xfrm>
                    <a:off x="3882188" y="324597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3" name="Rectangle 82"/>
                  <p:cNvSpPr>
                    <a:spLocks noChangeAspect="1"/>
                  </p:cNvSpPr>
                  <p:nvPr/>
                </p:nvSpPr>
                <p:spPr>
                  <a:xfrm>
                    <a:off x="3882188" y="2886414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" name="Rectangle 83"/>
                  <p:cNvSpPr>
                    <a:spLocks noChangeAspect="1"/>
                  </p:cNvSpPr>
                  <p:nvPr/>
                </p:nvSpPr>
                <p:spPr>
                  <a:xfrm>
                    <a:off x="3882188" y="342679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5" name="Rectangle 84"/>
                  <p:cNvSpPr>
                    <a:spLocks noChangeAspect="1"/>
                  </p:cNvSpPr>
                  <p:nvPr/>
                </p:nvSpPr>
                <p:spPr>
                  <a:xfrm>
                    <a:off x="3882188" y="3611177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" name="Rectangle 85"/>
                  <p:cNvSpPr>
                    <a:spLocks noChangeAspect="1"/>
                  </p:cNvSpPr>
                  <p:nvPr/>
                </p:nvSpPr>
                <p:spPr>
                  <a:xfrm>
                    <a:off x="3882188" y="3789871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" name="Rectangle 86"/>
                  <p:cNvSpPr>
                    <a:spLocks noChangeAspect="1"/>
                  </p:cNvSpPr>
                  <p:nvPr/>
                </p:nvSpPr>
                <p:spPr>
                  <a:xfrm>
                    <a:off x="3882188" y="3965912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8" name="Rectangle 87"/>
                  <p:cNvSpPr>
                    <a:spLocks noChangeAspect="1"/>
                  </p:cNvSpPr>
                  <p:nvPr/>
                </p:nvSpPr>
                <p:spPr>
                  <a:xfrm>
                    <a:off x="3882188" y="2366825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90" name="Group 289"/>
              <p:cNvGrpSpPr>
                <a:grpSpLocks noChangeAspect="1"/>
              </p:cNvGrpSpPr>
              <p:nvPr/>
            </p:nvGrpSpPr>
            <p:grpSpPr>
              <a:xfrm>
                <a:off x="2633710" y="1516149"/>
                <a:ext cx="156904" cy="1528855"/>
                <a:chOff x="3882188" y="2366825"/>
                <a:chExt cx="182880" cy="1781967"/>
              </a:xfrm>
            </p:grpSpPr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23" name="Group 422"/>
              <p:cNvGrpSpPr>
                <a:grpSpLocks noChangeAspect="1"/>
              </p:cNvGrpSpPr>
              <p:nvPr/>
            </p:nvGrpSpPr>
            <p:grpSpPr>
              <a:xfrm>
                <a:off x="2923015" y="1516149"/>
                <a:ext cx="156904" cy="1528855"/>
                <a:chOff x="3882188" y="2366825"/>
                <a:chExt cx="182880" cy="1781967"/>
              </a:xfrm>
            </p:grpSpPr>
            <p:sp>
              <p:nvSpPr>
                <p:cNvPr id="424" name="Rectangle 423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Rectangle 424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ectangle 425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Rectangle 426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Rectangle 427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Rectangle 428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Rectangle 429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1" name="Rectangle 430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2" name="Rectangle 431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3" name="Rectangle 432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4" name="Group 433"/>
              <p:cNvGrpSpPr>
                <a:grpSpLocks noChangeAspect="1"/>
              </p:cNvGrpSpPr>
              <p:nvPr/>
            </p:nvGrpSpPr>
            <p:grpSpPr>
              <a:xfrm>
                <a:off x="3212320" y="1516149"/>
                <a:ext cx="156904" cy="1528855"/>
                <a:chOff x="3882188" y="2366825"/>
                <a:chExt cx="182880" cy="1781967"/>
              </a:xfrm>
            </p:grpSpPr>
            <p:sp>
              <p:nvSpPr>
                <p:cNvPr id="435" name="Rectangle 43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Rectangle 43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Rectangle 43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Rectangle 43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Rectangle 43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Rectangle 43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Rectangle 44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Rectangle 44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Rectangle 44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Rectangle 44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45" name="Group 444"/>
              <p:cNvGrpSpPr>
                <a:grpSpLocks noChangeAspect="1"/>
              </p:cNvGrpSpPr>
              <p:nvPr/>
            </p:nvGrpSpPr>
            <p:grpSpPr>
              <a:xfrm>
                <a:off x="3501624" y="1516149"/>
                <a:ext cx="156904" cy="1528855"/>
                <a:chOff x="3882188" y="2366825"/>
                <a:chExt cx="182880" cy="1781967"/>
              </a:xfrm>
            </p:grpSpPr>
            <p:sp>
              <p:nvSpPr>
                <p:cNvPr id="446" name="Rectangle 44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Rectangle 44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Rectangle 44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Rectangle 44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Rectangle 44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Rectangle 45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Rectangle 45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3" name="Rectangle 45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Rectangle 45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Rectangle 45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57" name="Rectangle 456"/>
              <p:cNvSpPr>
                <a:spLocks noChangeAspect="1"/>
              </p:cNvSpPr>
              <p:nvPr/>
            </p:nvSpPr>
            <p:spPr>
              <a:xfrm>
                <a:off x="3816597" y="2028417"/>
                <a:ext cx="156904" cy="15690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8" name="Rectangle 457"/>
              <p:cNvSpPr>
                <a:spLocks noChangeAspect="1"/>
              </p:cNvSpPr>
              <p:nvPr/>
            </p:nvSpPr>
            <p:spPr>
              <a:xfrm>
                <a:off x="3816597" y="2372309"/>
                <a:ext cx="156904" cy="15690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Rectangle 458"/>
              <p:cNvSpPr>
                <a:spLocks noChangeAspect="1"/>
              </p:cNvSpPr>
              <p:nvPr/>
            </p:nvSpPr>
            <p:spPr>
              <a:xfrm>
                <a:off x="3816597" y="2853176"/>
                <a:ext cx="156904" cy="15690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0" name="Rectangle 459"/>
              <p:cNvSpPr>
                <a:spLocks noChangeAspect="1"/>
              </p:cNvSpPr>
              <p:nvPr/>
            </p:nvSpPr>
            <p:spPr>
              <a:xfrm>
                <a:off x="3816597" y="1773181"/>
                <a:ext cx="156904" cy="15690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Rectangle 460"/>
              <p:cNvSpPr>
                <a:spLocks noChangeAspect="1"/>
              </p:cNvSpPr>
              <p:nvPr/>
            </p:nvSpPr>
            <p:spPr>
              <a:xfrm>
                <a:off x="3816597" y="2595382"/>
                <a:ext cx="156904" cy="15690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1" name="Group 300"/>
            <p:cNvGrpSpPr>
              <a:grpSpLocks noChangeAspect="1"/>
            </p:cNvGrpSpPr>
            <p:nvPr/>
          </p:nvGrpSpPr>
          <p:grpSpPr>
            <a:xfrm>
              <a:off x="506198" y="3056701"/>
              <a:ext cx="1499922" cy="1467968"/>
              <a:chOff x="342900" y="1597188"/>
              <a:chExt cx="2287122" cy="2238398"/>
            </a:xfrm>
          </p:grpSpPr>
          <p:grpSp>
            <p:nvGrpSpPr>
              <p:cNvPr id="302" name="Group 301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02" name="Rectangle 40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Rectangle 40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Rectangle 40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Rectangle 40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Rectangle 4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Rectangle 4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Rectangle 4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Rectangle 4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Rectangle 4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Rectangle 4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3" name="Group 302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Rectangle 39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Rectangle 40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4" name="Group 303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5" name="Group 304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72" name="Rectangle 37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6" name="Group 305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62" name="Rectangle 36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Rectangle 36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Rectangle 36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Rectangle 36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Rectangle 36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Rectangle 36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Rectangle 36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Rectangle 36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Rectangle 36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Rectangle 37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7" name="Group 306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Rectangle 36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8" name="Group 307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09" name="Group 308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0" name="Group 309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1" name="Group 310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412" name="Text Placeholder 2"/>
          <p:cNvSpPr txBox="1">
            <a:spLocks/>
          </p:cNvSpPr>
          <p:nvPr/>
        </p:nvSpPr>
        <p:spPr bwMode="auto">
          <a:xfrm>
            <a:off x="8572500" y="1555826"/>
            <a:ext cx="17610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+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" name="Plus 3"/>
          <p:cNvSpPr/>
          <p:nvPr/>
        </p:nvSpPr>
        <p:spPr>
          <a:xfrm>
            <a:off x="3526308" y="1823279"/>
            <a:ext cx="567771" cy="567771"/>
          </a:xfrm>
          <a:prstGeom prst="mathPlus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51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" grpId="0" animBg="1"/>
      <p:bldP spid="67" grpId="0" animBg="1"/>
      <p:bldP spid="65" grpId="0" animBg="1"/>
      <p:bldP spid="61" grpId="0" build="p"/>
      <p:bldP spid="62" grpId="0" build="p"/>
      <p:bldP spid="63" grpId="0" build="p"/>
      <p:bldP spid="64" grpId="0" build="p"/>
      <p:bldP spid="45" grpId="0" build="p"/>
      <p:bldP spid="462" grpId="0" build="p"/>
      <p:bldP spid="463" grpId="0" animBg="1"/>
      <p:bldP spid="464" grpId="0" animBg="1"/>
      <p:bldP spid="412" grpId="0" build="p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 flipH="1">
            <a:off x="7799887" y="577275"/>
            <a:ext cx="1007195" cy="156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" name="Text Placeholder 2"/>
          <p:cNvSpPr txBox="1">
            <a:spLocks/>
          </p:cNvSpPr>
          <p:nvPr/>
        </p:nvSpPr>
        <p:spPr bwMode="auto">
          <a:xfrm>
            <a:off x="4288052" y="687807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Plus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5" name="Text Placeholder 2"/>
          <p:cNvSpPr txBox="1">
            <a:spLocks/>
          </p:cNvSpPr>
          <p:nvPr/>
        </p:nvSpPr>
        <p:spPr bwMode="auto">
          <a:xfrm>
            <a:off x="3331338" y="3780632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263 + 100 = 363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3" name="Cloud Callout 132"/>
          <p:cNvSpPr/>
          <p:nvPr/>
        </p:nvSpPr>
        <p:spPr>
          <a:xfrm>
            <a:off x="6563556" y="2260806"/>
            <a:ext cx="2364761" cy="1506120"/>
          </a:xfrm>
          <a:prstGeom prst="cloudCallout">
            <a:avLst>
              <a:gd name="adj1" fmla="val -6109"/>
              <a:gd name="adj2" fmla="val -104343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2" name="Text Placeholder 2"/>
          <p:cNvSpPr txBox="1">
            <a:spLocks/>
          </p:cNvSpPr>
          <p:nvPr/>
        </p:nvSpPr>
        <p:spPr bwMode="auto">
          <a:xfrm>
            <a:off x="6720502" y="2586678"/>
            <a:ext cx="20508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100, 200, 300, 363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6" name="Text Placeholder 2"/>
          <p:cNvSpPr txBox="1">
            <a:spLocks/>
          </p:cNvSpPr>
          <p:nvPr/>
        </p:nvSpPr>
        <p:spPr bwMode="auto">
          <a:xfrm>
            <a:off x="2193351" y="943300"/>
            <a:ext cx="1784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263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13411" y="1427771"/>
            <a:ext cx="3155384" cy="3172190"/>
            <a:chOff x="1158415" y="1401461"/>
            <a:chExt cx="3155384" cy="3172190"/>
          </a:xfrm>
        </p:grpSpPr>
        <p:grpSp>
          <p:nvGrpSpPr>
            <p:cNvPr id="104" name="Group 103"/>
            <p:cNvGrpSpPr>
              <a:grpSpLocks noChangeAspect="1"/>
            </p:cNvGrpSpPr>
            <p:nvPr/>
          </p:nvGrpSpPr>
          <p:grpSpPr>
            <a:xfrm>
              <a:off x="1158415" y="1401461"/>
              <a:ext cx="1499922" cy="1467968"/>
              <a:chOff x="342900" y="1597188"/>
              <a:chExt cx="2287122" cy="2238398"/>
            </a:xfrm>
          </p:grpSpPr>
          <p:grpSp>
            <p:nvGrpSpPr>
              <p:cNvPr id="130" name="Group 12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35" name="Rectangle 23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Rectangle 23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Rectangle 23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Rectangle 23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" name="Rectangle 23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" name="Rectangle 23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Rectangle 24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Rectangle 24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" name="Rectangle 24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Rectangle 24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" name="Group 133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Rectangle 22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Rectangle 23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Rectangle 23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Rectangle 23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Rectangle 23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7" name="Group 136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15" name="Rectangle 21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tangle 21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tangle 21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Rectangle 21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Rectangle 21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" name="Group 137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05" name="Rectangle 20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Rectangle 20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tangle 20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Rectangle 20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Rectangle 20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Rectangle 20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Rectangle 21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Rectangle 21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" name="Rectangle 21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tangle 21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" name="Group 138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Rectangle 19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Rectangle 19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Rectangle 20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tangle 20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" name="Rectangle 20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Rectangle 20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0" name="Group 139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85" name="Rectangle 18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Rectangle 18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Rectangle 18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Rectangle 18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Rectangle 18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Rectangle 18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Rectangle 19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Rectangle 19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" name="Rectangle 19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1" name="Group 140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75" name="Rectangle 17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Rectangle 17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Rectangle 17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Rectangle 17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Rectangle 17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Rectangle 17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Rectangle 18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Rectangle 18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Rectangle 18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Rectangle 18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" name="Group 141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65" name="Rectangle 16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Rectangle 16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Rectangle 16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Rectangle 16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Rectangle 16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Rectangle 16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Rectangle 17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Rectangle 17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Rectangle 17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Rectangle 17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3" name="Group 142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55" name="Rectangle 15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Rectangle 15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Rectangle 15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Rectangle 15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Rectangle 15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Rectangle 15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Rectangle 16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Rectangle 16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Rectangle 16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Rectangle 16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4" name="Group 143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45" name="Rectangle 144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Rectangle 145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Rectangle 146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Rectangle 147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Rectangle 148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" name="Rectangle 149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Rectangle 150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Rectangle 151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Rectangle 152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Rectangle 153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45" name="Group 244"/>
            <p:cNvGrpSpPr>
              <a:grpSpLocks noChangeAspect="1"/>
            </p:cNvGrpSpPr>
            <p:nvPr/>
          </p:nvGrpSpPr>
          <p:grpSpPr>
            <a:xfrm>
              <a:off x="2813877" y="1410515"/>
              <a:ext cx="1499922" cy="1467968"/>
              <a:chOff x="342900" y="1597188"/>
              <a:chExt cx="2287122" cy="2238398"/>
            </a:xfrm>
          </p:grpSpPr>
          <p:grpSp>
            <p:nvGrpSpPr>
              <p:cNvPr id="246" name="Group 245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7" name="Group 246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8" name="Group 247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9" name="Group 248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0" name="Group 249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1" name="Group 250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2" name="Group 251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3" name="Group 252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" name="Group 253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5" name="Group 254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6" name="Rectangle 255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Rectangle 256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" name="Rectangle 257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56" name="Group 355"/>
            <p:cNvGrpSpPr>
              <a:grpSpLocks noChangeAspect="1"/>
            </p:cNvGrpSpPr>
            <p:nvPr/>
          </p:nvGrpSpPr>
          <p:grpSpPr>
            <a:xfrm>
              <a:off x="2160149" y="3044796"/>
              <a:ext cx="156904" cy="1528855"/>
              <a:chOff x="3882188" y="2366825"/>
              <a:chExt cx="182880" cy="1781967"/>
            </a:xfrm>
          </p:grpSpPr>
          <p:sp>
            <p:nvSpPr>
              <p:cNvPr id="357" name="Rectangle 3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Rectangle 3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9" name="Rectangle 3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Rectangle 3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Rectangle 3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Rectangle 3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tangle 3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4" name="Rectangle 3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Rectangle 3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6" name="Rectangle 3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8" name="Group 377"/>
            <p:cNvGrpSpPr>
              <a:grpSpLocks noChangeAspect="1"/>
            </p:cNvGrpSpPr>
            <p:nvPr/>
          </p:nvGrpSpPr>
          <p:grpSpPr>
            <a:xfrm>
              <a:off x="2820023" y="3044796"/>
              <a:ext cx="156904" cy="1528855"/>
              <a:chOff x="3882188" y="2366825"/>
              <a:chExt cx="182880" cy="1781967"/>
            </a:xfrm>
          </p:grpSpPr>
          <p:sp>
            <p:nvSpPr>
              <p:cNvPr id="379" name="Rectangle 3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Rectangle 3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Rectangle 3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Rectangle 3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Rectangle 3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Rectangle 3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Rectangle 3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Rectangle 3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Rectangle 3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Rectangle 3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9" name="Group 388"/>
            <p:cNvGrpSpPr>
              <a:grpSpLocks noChangeAspect="1"/>
            </p:cNvGrpSpPr>
            <p:nvPr/>
          </p:nvGrpSpPr>
          <p:grpSpPr>
            <a:xfrm>
              <a:off x="2490086" y="3044796"/>
              <a:ext cx="156904" cy="1528855"/>
              <a:chOff x="3882188" y="2366825"/>
              <a:chExt cx="182880" cy="1781967"/>
            </a:xfrm>
          </p:grpSpPr>
          <p:sp>
            <p:nvSpPr>
              <p:cNvPr id="390" name="Rectangle 3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Rectangle 3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Rectangle 3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Rectangle 3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Rectangle 3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Rectangle 3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Rectangle 3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Rectangle 3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Rectangle 3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Rectangle 3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0" name="Group 399"/>
            <p:cNvGrpSpPr>
              <a:grpSpLocks noChangeAspect="1"/>
            </p:cNvGrpSpPr>
            <p:nvPr/>
          </p:nvGrpSpPr>
          <p:grpSpPr>
            <a:xfrm>
              <a:off x="1830212" y="3044796"/>
              <a:ext cx="156904" cy="1528855"/>
              <a:chOff x="3882188" y="2366825"/>
              <a:chExt cx="182880" cy="1781967"/>
            </a:xfrm>
          </p:grpSpPr>
          <p:sp>
            <p:nvSpPr>
              <p:cNvPr id="401" name="Rectangle 4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Rectangle 4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Rectangle 4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Rectangle 4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Rectangle 4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Rectangle 4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Rectangle 4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Rectangle 4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Rectangle 4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Rectangle 4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1" name="Group 410"/>
            <p:cNvGrpSpPr>
              <a:grpSpLocks noChangeAspect="1"/>
            </p:cNvGrpSpPr>
            <p:nvPr/>
          </p:nvGrpSpPr>
          <p:grpSpPr>
            <a:xfrm>
              <a:off x="1500275" y="3044796"/>
              <a:ext cx="156904" cy="1528855"/>
              <a:chOff x="3882188" y="2366825"/>
              <a:chExt cx="182880" cy="1781967"/>
            </a:xfrm>
          </p:grpSpPr>
          <p:sp>
            <p:nvSpPr>
              <p:cNvPr id="412" name="Rectangle 4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Rectangle 4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4" name="Rectangle 4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Rectangle 4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Rectangle 4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Rectangle 4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Rectangle 4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Rectangle 4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Rectangle 4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Rectangle 4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2" name="Group 421"/>
            <p:cNvGrpSpPr>
              <a:grpSpLocks noChangeAspect="1"/>
            </p:cNvGrpSpPr>
            <p:nvPr/>
          </p:nvGrpSpPr>
          <p:grpSpPr>
            <a:xfrm>
              <a:off x="1170338" y="3044796"/>
              <a:ext cx="156904" cy="1528855"/>
              <a:chOff x="3882188" y="2366825"/>
              <a:chExt cx="182880" cy="1781967"/>
            </a:xfrm>
          </p:grpSpPr>
          <p:sp>
            <p:nvSpPr>
              <p:cNvPr id="423" name="Rectangle 4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Rectangle 4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Rectangle 4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6" name="Rectangle 4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7" name="Rectangle 4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Rectangle 4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Rectangle 4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Rectangle 4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Rectangle 4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2" name="Rectangle 4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3" name="Rectangle 432"/>
            <p:cNvSpPr>
              <a:spLocks noChangeAspect="1"/>
            </p:cNvSpPr>
            <p:nvPr/>
          </p:nvSpPr>
          <p:spPr>
            <a:xfrm>
              <a:off x="3206871" y="3599099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5" name="Rectangle 434"/>
            <p:cNvSpPr>
              <a:spLocks noChangeAspect="1"/>
            </p:cNvSpPr>
            <p:nvPr/>
          </p:nvSpPr>
          <p:spPr>
            <a:xfrm>
              <a:off x="3206871" y="3912658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6" name="Rectangle 435"/>
            <p:cNvSpPr>
              <a:spLocks noChangeAspect="1"/>
            </p:cNvSpPr>
            <p:nvPr/>
          </p:nvSpPr>
          <p:spPr>
            <a:xfrm>
              <a:off x="3206871" y="4237021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37" name="Group 436"/>
          <p:cNvGrpSpPr>
            <a:grpSpLocks noChangeAspect="1"/>
          </p:cNvGrpSpPr>
          <p:nvPr/>
        </p:nvGrpSpPr>
        <p:grpSpPr>
          <a:xfrm>
            <a:off x="4868244" y="1395542"/>
            <a:ext cx="1499922" cy="1467968"/>
            <a:chOff x="342900" y="1597188"/>
            <a:chExt cx="2287122" cy="2238398"/>
          </a:xfrm>
        </p:grpSpPr>
        <p:grpSp>
          <p:nvGrpSpPr>
            <p:cNvPr id="438" name="Group 437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538" name="Rectangle 5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Rectangle 5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Rectangle 5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1" name="Rectangle 5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Rectangle 5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3" name="Rectangle 5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4" name="Rectangle 5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5" name="Rectangle 5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6" name="Rectangle 5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Rectangle 5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9" name="Group 438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528" name="Rectangle 5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Rectangle 5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Rectangle 5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Rectangle 5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Rectangle 5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3" name="Rectangle 5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4" name="Rectangle 5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5" name="Rectangle 5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6" name="Rectangle 5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7" name="Rectangle 5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0" name="Group 439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518" name="Rectangle 5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9" name="Rectangle 5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0" name="Rectangle 5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1" name="Rectangle 5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2" name="Rectangle 5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3" name="Rectangle 5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4" name="Rectangle 5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5" name="Rectangle 5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Rectangle 5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Rectangle 5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1" name="Group 440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508" name="Rectangle 5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Rectangle 5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Rectangle 5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Rectangle 5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Rectangle 5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3" name="Rectangle 5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4" name="Rectangle 5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5" name="Rectangle 5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6" name="Rectangle 5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7" name="Rectangle 5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2" name="Group 441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498" name="Rectangle 4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9" name="Rectangle 4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0" name="Rectangle 4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1" name="Rectangle 5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2" name="Rectangle 5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3" name="Rectangle 5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4" name="Rectangle 5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5" name="Rectangle 5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6" name="Rectangle 5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Rectangle 5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3" name="Group 442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488" name="Rectangle 4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Rectangle 4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Rectangle 4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Rectangle 4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Rectangle 4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3" name="Rectangle 4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4" name="Rectangle 4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5" name="Rectangle 4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6" name="Rectangle 4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7" name="Rectangle 4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4" name="Group 443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478" name="Rectangle 4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Rectangle 4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Rectangle 47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Rectangle 4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Rectangle 4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3" name="Rectangle 4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Rectangle 4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5" name="Rectangle 4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6" name="Rectangle 4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Rectangle 4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5" name="Group 444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468" name="Rectangle 4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Rectangle 4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Rectangle 4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Rectangle 4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Rectangle 4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3" name="Rectangle 4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4" name="Rectangle 4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5" name="Rectangle 4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Rectangle 4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Rectangle 4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6" name="Group 445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458" name="Rectangle 4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Rectangle 4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0" name="Rectangle 4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Rectangle 4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2" name="Rectangle 4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3" name="Rectangle 4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4" name="Rectangle 4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Rectangle 4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Rectangle 4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Rectangle 4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7" name="Group 446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448" name="Rectangle 4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9" name="Rectangle 4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0" name="Rectangle 4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1" name="Rectangle 4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2" name="Rectangle 4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3" name="Rectangle 4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4" name="Rectangle 4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5" name="Rectangle 4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6" name="Rectangle 4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7" name="Rectangle 4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8" name="Rectangle 127"/>
          <p:cNvSpPr/>
          <p:nvPr/>
        </p:nvSpPr>
        <p:spPr>
          <a:xfrm>
            <a:off x="794854" y="1413807"/>
            <a:ext cx="1548771" cy="150388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8" name="Rectangle 547"/>
          <p:cNvSpPr/>
          <p:nvPr/>
        </p:nvSpPr>
        <p:spPr>
          <a:xfrm>
            <a:off x="2454975" y="1416924"/>
            <a:ext cx="1548771" cy="150388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21893" y="3071106"/>
            <a:ext cx="2239351" cy="154941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9" name="Rectangle 548"/>
          <p:cNvSpPr/>
          <p:nvPr/>
        </p:nvSpPr>
        <p:spPr>
          <a:xfrm>
            <a:off x="4868244" y="1398993"/>
            <a:ext cx="1548771" cy="150388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4" name="Plus 433"/>
          <p:cNvSpPr/>
          <p:nvPr/>
        </p:nvSpPr>
        <p:spPr>
          <a:xfrm>
            <a:off x="4188314" y="1747989"/>
            <a:ext cx="567771" cy="567771"/>
          </a:xfrm>
          <a:prstGeom prst="mathPlus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73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build="p"/>
      <p:bldP spid="125" grpId="0" build="p"/>
      <p:bldP spid="133" grpId="0" animBg="1"/>
      <p:bldP spid="132" grpId="0" build="p"/>
      <p:bldP spid="136" grpId="0" build="p"/>
      <p:bldP spid="128" grpId="0" animBg="1"/>
      <p:bldP spid="548" grpId="0" animBg="1"/>
      <p:bldP spid="127" grpId="0" animBg="1"/>
      <p:bldP spid="549" grpId="0" animBg="1"/>
      <p:bldP spid="4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7" r="4107"/>
          <a:stretch/>
        </p:blipFill>
        <p:spPr bwMode="auto">
          <a:xfrm>
            <a:off x="7249695" y="2728443"/>
            <a:ext cx="1397705" cy="109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Cloud Callout 66"/>
          <p:cNvSpPr/>
          <p:nvPr/>
        </p:nvSpPr>
        <p:spPr>
          <a:xfrm>
            <a:off x="6501550" y="850741"/>
            <a:ext cx="2447468" cy="1747336"/>
          </a:xfrm>
          <a:prstGeom prst="cloudCallout">
            <a:avLst>
              <a:gd name="adj1" fmla="val -22333"/>
              <a:gd name="adj2" fmla="val 88548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6501550" y="1057489"/>
            <a:ext cx="2649071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It’s like skip counting by 100. 327,427</a:t>
            </a:r>
          </a:p>
          <a:p>
            <a:pPr marL="0" indent="0" algn="ctr">
              <a:buFont typeface="Wingdings" pitchFamily="2" charset="2"/>
              <a:buNone/>
            </a:pPr>
            <a:endParaRPr lang="en-US" sz="2200" dirty="0" smtClean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208429" y="823631"/>
            <a:ext cx="4230666" cy="34350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0" name="Text Placeholder 2"/>
          <p:cNvSpPr txBox="1">
            <a:spLocks/>
          </p:cNvSpPr>
          <p:nvPr/>
        </p:nvSpPr>
        <p:spPr bwMode="auto">
          <a:xfrm>
            <a:off x="3296095" y="967066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327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200" y="899825"/>
            <a:ext cx="3168922" cy="3223967"/>
            <a:chOff x="457200" y="899825"/>
            <a:chExt cx="3168922" cy="3223967"/>
          </a:xfrm>
        </p:grpSpPr>
        <p:grpSp>
          <p:nvGrpSpPr>
            <p:cNvPr id="112" name="Group 111"/>
            <p:cNvGrpSpPr>
              <a:grpSpLocks noChangeAspect="1"/>
            </p:cNvGrpSpPr>
            <p:nvPr/>
          </p:nvGrpSpPr>
          <p:grpSpPr>
            <a:xfrm>
              <a:off x="457200" y="899825"/>
              <a:ext cx="1499922" cy="1467968"/>
              <a:chOff x="342900" y="1597188"/>
              <a:chExt cx="2287122" cy="2238398"/>
            </a:xfrm>
          </p:grpSpPr>
          <p:grpSp>
            <p:nvGrpSpPr>
              <p:cNvPr id="127" name="Group 126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Rectangle 2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Rectangle 2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Rectangle 2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Rectangle 2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Rectangle 2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Rectangle 2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Rectangle 2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Rectangle 2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Rectangle 2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8" name="Group 127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19" name="Rectangle 2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9" name="Group 128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09" name="Rectangle 2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Rectangle 2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Rectangle 2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Rectangle 2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" name="Rectangle 2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tangle 2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Rectangle 2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tangle 2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tangle 2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Rectangle 2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2" name="Group 13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99" name="Rectangle 1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Rectangle 1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Rectangle 2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tangle 2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" name="Rectangle 2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Rectangle 2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Rectangle 2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Rectangle 2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tangle 2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Rectangle 2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3" name="Group 13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89" name="Rectangle 1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Rectangle 1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Rectangle 1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Rectangle 1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" name="Rectangle 1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" name="Group 13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79" name="Rectangle 1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Rectangle 1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Rectangle 1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Rectangle 1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Rectangle 1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Rectangle 1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Rectangle 1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Rectangle 1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Rectangle 1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Rectangle 1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5" name="Group 13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69" name="Rectangle 1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Rectangle 1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Rectangle 1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Rectangle 1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Rectangle 1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Rectangle 1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Rectangle 1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Rectangle 1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Rectangle 1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Rectangle 1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6" name="Group 13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59" name="Rectangle 1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Rectangle 1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Rectangle 1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Rectangle 1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Rectangle 1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Rectangle 1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Rectangle 1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Rectangle 1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Rectangle 1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Rectangle 1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7" name="Group 13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49" name="Rectangle 1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" name="Rectangle 1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Rectangle 1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Rectangle 1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Rectangle 1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Rectangle 1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Rectangle 1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Rectangle 1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Rectangle 1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Rectangle 1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8" name="Group 13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39" name="Rectangle 1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Rectangle 1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Rectangle 1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Rectangle 1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Rectangle 1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" name="Rectangle 1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Rectangle 1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Rectangle 1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Rectangle 1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Rectangle 1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39" name="Group 238"/>
            <p:cNvGrpSpPr>
              <a:grpSpLocks noChangeAspect="1"/>
            </p:cNvGrpSpPr>
            <p:nvPr/>
          </p:nvGrpSpPr>
          <p:grpSpPr>
            <a:xfrm>
              <a:off x="2426773" y="972116"/>
              <a:ext cx="156904" cy="1528855"/>
              <a:chOff x="3882188" y="2366825"/>
              <a:chExt cx="182880" cy="1781967"/>
            </a:xfrm>
          </p:grpSpPr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0" name="Rectangle 249"/>
            <p:cNvSpPr>
              <a:spLocks noChangeAspect="1"/>
            </p:cNvSpPr>
            <p:nvPr/>
          </p:nvSpPr>
          <p:spPr>
            <a:xfrm>
              <a:off x="2989044" y="1582107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251" name="Group 250"/>
            <p:cNvGrpSpPr>
              <a:grpSpLocks noChangeAspect="1"/>
            </p:cNvGrpSpPr>
            <p:nvPr/>
          </p:nvGrpSpPr>
          <p:grpSpPr>
            <a:xfrm>
              <a:off x="460049" y="2655824"/>
              <a:ext cx="1499922" cy="1467968"/>
              <a:chOff x="342900" y="1597188"/>
              <a:chExt cx="2287122" cy="2238398"/>
            </a:xfrm>
          </p:grpSpPr>
          <p:grpSp>
            <p:nvGrpSpPr>
              <p:cNvPr id="252" name="Group 251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Rectangle 36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3" name="Group 252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" name="Group 253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5" name="Group 254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" name="Group 255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7" name="Group 256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8" name="Group 257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9" name="Group 258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0" name="Group 259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1" name="Group 260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62" name="Group 361"/>
            <p:cNvGrpSpPr>
              <a:grpSpLocks noChangeAspect="1"/>
            </p:cNvGrpSpPr>
            <p:nvPr/>
          </p:nvGrpSpPr>
          <p:grpSpPr>
            <a:xfrm>
              <a:off x="2126200" y="2638230"/>
              <a:ext cx="1499922" cy="1467968"/>
              <a:chOff x="342900" y="1597188"/>
              <a:chExt cx="2287122" cy="2238398"/>
            </a:xfrm>
          </p:grpSpPr>
          <p:grpSp>
            <p:nvGrpSpPr>
              <p:cNvPr id="363" name="Group 362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63" name="Rectangle 46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Rectangle 46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Rectangle 46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Rectangle 46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Rectangle 46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8" name="Rectangle 46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Rectangle 46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0" name="Rectangle 46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Rectangle 47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Rectangle 47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4" name="Group 363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53" name="Rectangle 45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Rectangle 45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Rectangle 45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Rectangle 45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Rectangle 45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Rectangle 45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Rectangle 45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0" name="Rectangle 45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Rectangle 46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Rectangle 46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5" name="Group 364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43" name="Rectangle 44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Rectangle 44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Rectangle 44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Rectangle 44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Rectangle 44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Rectangle 44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Rectangle 44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Rectangle 44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Rectangle 45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Rectangle 45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6" name="Group 365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33" name="Rectangle 43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Rectangle 43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Rectangle 43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Rectangle 43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Rectangle 43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Rectangle 43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Rectangle 43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Rectangle 43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Rectangle 44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Rectangle 44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7" name="Group 366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3" name="Rectangle 42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Rectangle 42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Rectangle 42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ectangle 42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Rectangle 42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Rectangle 42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Rectangle 42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Rectangle 42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1" name="Rectangle 43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2" name="Rectangle 43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8" name="Group 367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13" name="Rectangle 41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Rectangle 41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Rectangle 41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Rectangle 41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Rectangle 41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Rectangle 41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Rectangle 41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0" name="Rectangle 41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Rectangle 42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Rectangle 42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9" name="Group 368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03" name="Rectangle 40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Rectangle 40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Rectangle 40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Rectangle 40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Rectangle 40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Rectangle 40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Rectangle 40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Rectangle 40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Rectangle 41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Rectangle 41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0" name="Group 369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Rectangle 39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Rectangle 40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Rectangle 40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1" name="Group 370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2" name="Group 371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73" name="Group 472"/>
            <p:cNvGrpSpPr>
              <a:grpSpLocks noChangeAspect="1"/>
            </p:cNvGrpSpPr>
            <p:nvPr/>
          </p:nvGrpSpPr>
          <p:grpSpPr>
            <a:xfrm>
              <a:off x="2713795" y="1010288"/>
              <a:ext cx="156904" cy="1528855"/>
              <a:chOff x="3882188" y="2366825"/>
              <a:chExt cx="182880" cy="1781967"/>
            </a:xfrm>
          </p:grpSpPr>
          <p:sp>
            <p:nvSpPr>
              <p:cNvPr id="474" name="Rectangle 47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5" name="Rectangle 47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Rectangle 47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Rectangle 47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Rectangle 47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Rectangle 47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Rectangle 47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Rectangle 48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Rectangle 48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3" name="Rectangle 48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84" name="Rectangle 483"/>
            <p:cNvSpPr>
              <a:spLocks noChangeAspect="1"/>
            </p:cNvSpPr>
            <p:nvPr/>
          </p:nvSpPr>
          <p:spPr>
            <a:xfrm>
              <a:off x="2989044" y="1851067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5" name="Rectangle 484"/>
            <p:cNvSpPr>
              <a:spLocks noChangeAspect="1"/>
            </p:cNvSpPr>
            <p:nvPr/>
          </p:nvSpPr>
          <p:spPr>
            <a:xfrm>
              <a:off x="2989044" y="2120027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6" name="Rectangle 485"/>
            <p:cNvSpPr>
              <a:spLocks noChangeAspect="1"/>
            </p:cNvSpPr>
            <p:nvPr/>
          </p:nvSpPr>
          <p:spPr>
            <a:xfrm>
              <a:off x="2989044" y="2348636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7" name="Rectangle 486"/>
            <p:cNvSpPr>
              <a:spLocks noChangeAspect="1"/>
            </p:cNvSpPr>
            <p:nvPr/>
          </p:nvSpPr>
          <p:spPr>
            <a:xfrm>
              <a:off x="3274329" y="1829798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8" name="Rectangle 487"/>
            <p:cNvSpPr>
              <a:spLocks noChangeAspect="1"/>
            </p:cNvSpPr>
            <p:nvPr/>
          </p:nvSpPr>
          <p:spPr>
            <a:xfrm>
              <a:off x="3274329" y="2066229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9" name="Rectangle 488"/>
            <p:cNvSpPr>
              <a:spLocks noChangeAspect="1"/>
            </p:cNvSpPr>
            <p:nvPr/>
          </p:nvSpPr>
          <p:spPr>
            <a:xfrm>
              <a:off x="3274329" y="2335199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90" name="Group 489"/>
          <p:cNvGrpSpPr>
            <a:grpSpLocks noChangeAspect="1"/>
          </p:cNvGrpSpPr>
          <p:nvPr/>
        </p:nvGrpSpPr>
        <p:grpSpPr>
          <a:xfrm>
            <a:off x="4797653" y="1649553"/>
            <a:ext cx="1499922" cy="1467968"/>
            <a:chOff x="342900" y="1597188"/>
            <a:chExt cx="2287122" cy="2238398"/>
          </a:xfrm>
        </p:grpSpPr>
        <p:grpSp>
          <p:nvGrpSpPr>
            <p:cNvPr id="491" name="Group 490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591" name="Rectangle 5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Rectangle 5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Rectangle 5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Rectangle 5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2" name="Group 491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581" name="Rectangle 5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Rectangle 5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Rectangle 5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Rectangle 5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Rectangle 5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Rectangle 5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Rectangle 5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Rectangle 5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Rectangle 5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Rectangle 5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3" name="Group 492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Rectangle 5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Rectangle 5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Rectangle 5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Rectangle 5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Rectangle 5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4" name="Group 493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Rectangle 5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6" name="Rectangle 5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5" name="Group 494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551" name="Rectangle 5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Rectangle 5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Rectangle 5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Rectangle 5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Rectangle 5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6" name="Rectangle 5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Rectangle 5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Rectangle 5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6" name="Group 495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541" name="Rectangle 5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Rectangle 5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3" name="Rectangle 5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4" name="Rectangle 5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5" name="Rectangle 5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6" name="Rectangle 5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Rectangle 5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Rectangle 5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Rectangle 5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Rectangle 5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7" name="Group 496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531" name="Rectangle 5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Rectangle 5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3" name="Rectangle 5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4" name="Rectangle 5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5" name="Rectangle 5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6" name="Rectangle 5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7" name="Rectangle 5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8" name="Rectangle 5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Rectangle 5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Rectangle 5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8" name="Group 497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521" name="Rectangle 5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2" name="Rectangle 5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3" name="Rectangle 5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4" name="Rectangle 5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5" name="Rectangle 5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Rectangle 5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Rectangle 5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Rectangle 5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Rectangle 5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Rectangle 5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9" name="Group 498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511" name="Rectangle 5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Rectangle 5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3" name="Rectangle 5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4" name="Rectangle 5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5" name="Rectangle 5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6" name="Rectangle 5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7" name="Rectangle 5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8" name="Rectangle 5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9" name="Rectangle 5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0" name="Rectangle 5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0" name="Group 499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501" name="Rectangle 5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2" name="Rectangle 5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3" name="Rectangle 5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4" name="Rectangle 5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5" name="Rectangle 5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6" name="Rectangle 5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Rectangle 5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8" name="Rectangle 5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Rectangle 5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Rectangle 5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01" name="Text Placeholder 2"/>
          <p:cNvSpPr txBox="1">
            <a:spLocks/>
          </p:cNvSpPr>
          <p:nvPr/>
        </p:nvSpPr>
        <p:spPr bwMode="auto">
          <a:xfrm>
            <a:off x="6647976" y="1088740"/>
            <a:ext cx="248257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The hundreds number goes up by 1.</a:t>
            </a:r>
          </a:p>
        </p:txBody>
      </p:sp>
      <p:sp>
        <p:nvSpPr>
          <p:cNvPr id="602" name="Text Placeholder 2"/>
          <p:cNvSpPr txBox="1">
            <a:spLocks/>
          </p:cNvSpPr>
          <p:nvPr/>
        </p:nvSpPr>
        <p:spPr bwMode="auto">
          <a:xfrm>
            <a:off x="4593177" y="3866761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327 + 100 = 427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03" name="Text Placeholder 2"/>
          <p:cNvSpPr txBox="1">
            <a:spLocks/>
          </p:cNvSpPr>
          <p:nvPr/>
        </p:nvSpPr>
        <p:spPr bwMode="auto">
          <a:xfrm>
            <a:off x="4288052" y="687807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Plus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04" name="Plus 603"/>
          <p:cNvSpPr/>
          <p:nvPr/>
        </p:nvSpPr>
        <p:spPr>
          <a:xfrm>
            <a:off x="3867595" y="1914684"/>
            <a:ext cx="567771" cy="567771"/>
          </a:xfrm>
          <a:prstGeom prst="mathPlus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93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3" grpId="0" uiExpand="1" build="p"/>
      <p:bldP spid="104" grpId="0" animBg="1"/>
      <p:bldP spid="130" grpId="0" build="p"/>
      <p:bldP spid="601" grpId="0" build="p"/>
      <p:bldP spid="602" grpId="0" build="p"/>
      <p:bldP spid="603" grpId="0"/>
      <p:bldP spid="60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7603779" y="2092833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" name="Cloud Callout 174"/>
          <p:cNvSpPr/>
          <p:nvPr/>
        </p:nvSpPr>
        <p:spPr>
          <a:xfrm>
            <a:off x="6177857" y="971550"/>
            <a:ext cx="2784609" cy="1257527"/>
          </a:xfrm>
          <a:prstGeom prst="cloudCallout">
            <a:avLst>
              <a:gd name="adj1" fmla="val 242"/>
              <a:gd name="adj2" fmla="val 7450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4216454" y="4045522"/>
            <a:ext cx="35737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435 + 100 = 535 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6077465" y="1291150"/>
            <a:ext cx="2784575" cy="73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9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400 + 100 = 500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9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500  + 35 = 535</a:t>
            </a:r>
          </a:p>
        </p:txBody>
      </p:sp>
      <p:sp>
        <p:nvSpPr>
          <p:cNvPr id="177" name="Text Placeholder 2"/>
          <p:cNvSpPr txBox="1">
            <a:spLocks/>
          </p:cNvSpPr>
          <p:nvPr/>
        </p:nvSpPr>
        <p:spPr bwMode="auto">
          <a:xfrm>
            <a:off x="3213513" y="745456"/>
            <a:ext cx="14439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435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83" name="Group 582"/>
          <p:cNvGrpSpPr>
            <a:grpSpLocks noChangeAspect="1"/>
          </p:cNvGrpSpPr>
          <p:nvPr/>
        </p:nvGrpSpPr>
        <p:grpSpPr>
          <a:xfrm>
            <a:off x="5019349" y="2300064"/>
            <a:ext cx="1499922" cy="1467968"/>
            <a:chOff x="342900" y="1597188"/>
            <a:chExt cx="2287122" cy="2238398"/>
          </a:xfrm>
        </p:grpSpPr>
        <p:grpSp>
          <p:nvGrpSpPr>
            <p:cNvPr id="584" name="Group 583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684" name="Rectangle 68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5" name="Rectangle 68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6" name="Rectangle 68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7" name="Rectangle 68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8" name="Rectangle 68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9" name="Rectangle 68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Rectangle 68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Rectangle 69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Rectangle 69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Rectangle 69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5" name="Group 584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674" name="Rectangle 67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5" name="Rectangle 67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6" name="Rectangle 67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7" name="Rectangle 67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8" name="Rectangle 67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9" name="Rectangle 67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0" name="Rectangle 67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1" name="Rectangle 68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2" name="Rectangle 68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3" name="Rectangle 68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6" name="Group 585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664" name="Rectangle 66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Rectangle 66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Rectangle 66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7" name="Rectangle 66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8" name="Rectangle 66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9" name="Rectangle 66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0" name="Rectangle 66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1" name="Rectangle 67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2" name="Rectangle 67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3" name="Rectangle 67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7" name="Group 586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654" name="Rectangle 65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Rectangle 65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Rectangle 65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Rectangle 65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Rectangle 65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9" name="Rectangle 65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Rectangle 65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Rectangle 66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Rectangle 66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Rectangle 66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8" name="Group 587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Rectangle 64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Rectangle 64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Rectangle 64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Rectangle 64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Rectangle 65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Rectangle 65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3" name="Rectangle 65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9" name="Group 588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634" name="Rectangle 63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Rectangle 63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Rectangle 63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Rectangle 63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Rectangle 63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Rectangle 63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Rectangle 63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Rectangle 64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Rectangle 64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Rectangle 64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0" name="Group 589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624" name="Rectangle 62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Rectangle 62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Rectangle 62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Rectangle 62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Rectangle 62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Rectangle 62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Rectangle 62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Rectangle 63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Rectangle 63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1" name="Group 590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614" name="Rectangle 61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Rectangle 61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Rectangle 61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Rectangle 61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Rectangle 61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Rectangle 61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Rectangle 61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Rectangle 62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Rectangle 62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Rectangle 62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2" name="Group 591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Rectangle 60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Rectangle 60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Rectangle 60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Rectangle 60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Rectangle 61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Rectangle 61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Rectangle 61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3" name="Group 592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594" name="Rectangle 59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399767" y="1073885"/>
            <a:ext cx="4257742" cy="3142755"/>
            <a:chOff x="399767" y="1073885"/>
            <a:chExt cx="4257742" cy="3142755"/>
          </a:xfrm>
        </p:grpSpPr>
        <p:grpSp>
          <p:nvGrpSpPr>
            <p:cNvPr id="67" name="Group 66"/>
            <p:cNvGrpSpPr>
              <a:grpSpLocks noChangeAspect="1"/>
            </p:cNvGrpSpPr>
            <p:nvPr/>
          </p:nvGrpSpPr>
          <p:grpSpPr>
            <a:xfrm>
              <a:off x="399767" y="1073885"/>
              <a:ext cx="1499922" cy="1467968"/>
              <a:chOff x="342900" y="1597188"/>
              <a:chExt cx="2287122" cy="2238398"/>
            </a:xfrm>
          </p:grpSpPr>
          <p:grpSp>
            <p:nvGrpSpPr>
              <p:cNvPr id="68" name="Group 67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Rectangle 22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Rectangle 23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Rectangle 231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Rectangle 232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Rectangle 233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Rectangle 234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Rectangle 235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Rectangle 236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9" name="Group 68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18" name="Rectangle 21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Rectangle 21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0" name="Group 69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08" name="Rectangle 20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Rectangle 20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Rectangle 20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Rectangle 21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Rectangle 211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" name="Rectangle 212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tangle 213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Rectangle 214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tangle 215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tangle 216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1" name="Group 70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Rectangle 19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Rectangle 19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Rectangle 20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tangle 201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" name="Rectangle 202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Rectangle 203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Rectangle 204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Rectangle 205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tangle 206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2" name="Group 71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88" name="Rectangle 18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Rectangle 18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Rectangle 18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Rectangle 19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Rectangle 191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" name="Rectangle 192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3" name="Group 72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78" name="Rectangle 17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Rectangle 17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Rectangle 17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Rectangle 18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Rectangle 181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Rectangle 182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Rectangle 183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Rectangle 184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Rectangle 185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Rectangle 186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4" name="Group 73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8" name="Rectangle 10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Rectangle 10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Rectangle 10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Rectangle 11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Rectangle 129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Rectangle 1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Rectangle 1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Rectangle 16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Rectangle 17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Rectangle 17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5" name="Group 74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8" name="Rectangle 9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Rectangle 9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Rectangle 9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Rectangle 10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Rectangle 101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Rectangle 102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Rectangle 103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Rectangle 104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Rectangle 105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Rectangle 106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6" name="Group 75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8" name="Rectangle 8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Rectangle 8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Rectangle 9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Rectangle 91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Rectangle 92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Rectangle 93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Rectangle 94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Rectangle 95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Rectangle 96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7" name="Group 76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8" name="Rectangle 77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Rectangle 78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Rectangle 79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Rectangle 80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Rectangle 81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Rectangle 82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Rectangle 83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Rectangle 84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38" name="Group 237"/>
            <p:cNvGrpSpPr>
              <a:grpSpLocks noChangeAspect="1"/>
            </p:cNvGrpSpPr>
            <p:nvPr/>
          </p:nvGrpSpPr>
          <p:grpSpPr>
            <a:xfrm>
              <a:off x="3761844" y="1127264"/>
              <a:ext cx="156904" cy="1528855"/>
              <a:chOff x="3882188" y="2366825"/>
              <a:chExt cx="182880" cy="1781967"/>
            </a:xfrm>
          </p:grpSpPr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9" name="Rectangle 248"/>
            <p:cNvSpPr>
              <a:spLocks noChangeAspect="1"/>
            </p:cNvSpPr>
            <p:nvPr/>
          </p:nvSpPr>
          <p:spPr>
            <a:xfrm>
              <a:off x="4500605" y="1506782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250" name="Group 249"/>
            <p:cNvGrpSpPr>
              <a:grpSpLocks noChangeAspect="1"/>
            </p:cNvGrpSpPr>
            <p:nvPr/>
          </p:nvGrpSpPr>
          <p:grpSpPr>
            <a:xfrm>
              <a:off x="2075316" y="1073885"/>
              <a:ext cx="1499922" cy="1467968"/>
              <a:chOff x="342900" y="1597188"/>
              <a:chExt cx="2287122" cy="2238398"/>
            </a:xfrm>
          </p:grpSpPr>
          <p:grpSp>
            <p:nvGrpSpPr>
              <p:cNvPr id="251" name="Group 250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2" name="Group 251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3" name="Group 252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" name="Group 253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5" name="Group 254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" name="Group 255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7" name="Group 256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8" name="Group 257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9" name="Group 258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0" name="Group 259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61" name="Group 360"/>
            <p:cNvGrpSpPr>
              <a:grpSpLocks noChangeAspect="1"/>
            </p:cNvGrpSpPr>
            <p:nvPr/>
          </p:nvGrpSpPr>
          <p:grpSpPr>
            <a:xfrm>
              <a:off x="2142182" y="2748672"/>
              <a:ext cx="1499922" cy="1467968"/>
              <a:chOff x="342900" y="1597188"/>
              <a:chExt cx="2287122" cy="2238398"/>
            </a:xfrm>
          </p:grpSpPr>
          <p:grpSp>
            <p:nvGrpSpPr>
              <p:cNvPr id="362" name="Group 361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62" name="Rectangle 46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3" name="Rectangle 46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Rectangle 46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Rectangle 46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Rectangle 46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Rectangle 46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8" name="Rectangle 46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Rectangle 46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0" name="Rectangle 46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Rectangle 47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3" name="Group 362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52" name="Rectangle 45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3" name="Rectangle 45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Rectangle 45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Rectangle 45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Rectangle 45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Rectangle 45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Rectangle 45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Rectangle 45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0" name="Rectangle 45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Rectangle 46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4" name="Group 363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42" name="Rectangle 44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Rectangle 44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Rectangle 44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Rectangle 44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Rectangle 44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Rectangle 44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Rectangle 44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Rectangle 44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Rectangle 44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Rectangle 45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5" name="Group 364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32" name="Rectangle 4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3" name="Rectangle 4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Rectangle 4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Rectangle 4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Rectangle 4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Rectangle 4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Rectangle 4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Rectangle 4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Rectangle 4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Rectangle 4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6" name="Group 365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2" name="Rectangle 4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Rectangle 4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Rectangle 4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Rectangle 4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ectangle 4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Rectangle 4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Rectangle 4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Rectangle 4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Rectangle 4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1" name="Rectangle 4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7" name="Group 366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12" name="Rectangle 4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Rectangle 4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Rectangle 4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Rectangle 4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Rectangle 4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Rectangle 4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Rectangle 4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Rectangle 4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0" name="Rectangle 4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Rectangle 4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8" name="Group 367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02" name="Rectangle 40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Rectangle 40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Rectangle 40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Rectangle 40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Rectangle 4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Rectangle 4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Rectangle 4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Rectangle 4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Rectangle 4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Rectangle 4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9" name="Group 368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Rectangle 39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Rectangle 40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0" name="Group 369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1" name="Group 370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72" name="Rectangle 37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72" name="Group 471"/>
            <p:cNvGrpSpPr>
              <a:grpSpLocks noChangeAspect="1"/>
            </p:cNvGrpSpPr>
            <p:nvPr/>
          </p:nvGrpSpPr>
          <p:grpSpPr>
            <a:xfrm>
              <a:off x="436945" y="2743750"/>
              <a:ext cx="1499922" cy="1467968"/>
              <a:chOff x="342900" y="1597188"/>
              <a:chExt cx="2287122" cy="2238398"/>
            </a:xfrm>
          </p:grpSpPr>
          <p:grpSp>
            <p:nvGrpSpPr>
              <p:cNvPr id="473" name="Group 472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73" name="Rectangle 57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4" name="Rectangle 57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5" name="Rectangle 57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6" name="Rectangle 57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7" name="Rectangle 57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8" name="Rectangle 57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9" name="Rectangle 57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0" name="Rectangle 57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1" name="Rectangle 58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2" name="Rectangle 58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74" name="Group 473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63" name="Rectangle 56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4" name="Rectangle 56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5" name="Rectangle 56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6" name="Rectangle 56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7" name="Rectangle 56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8" name="Rectangle 56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9" name="Rectangle 56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0" name="Rectangle 56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1" name="Rectangle 57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2" name="Rectangle 57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75" name="Group 474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53" name="Rectangle 55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4" name="Rectangle 55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5" name="Rectangle 55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6" name="Rectangle 55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7" name="Rectangle 55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8" name="Rectangle 55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9" name="Rectangle 55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0" name="Rectangle 55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1" name="Rectangle 56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2" name="Rectangle 56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76" name="Group 475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43" name="Rectangle 54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4" name="Rectangle 54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5" name="Rectangle 54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6" name="Rectangle 54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7" name="Rectangle 54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8" name="Rectangle 54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9" name="Rectangle 54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0" name="Rectangle 54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1" name="Rectangle 55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2" name="Rectangle 55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77" name="Group 476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33" name="Rectangle 53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4" name="Rectangle 53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Rectangle 53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6" name="Rectangle 53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7" name="Rectangle 53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8" name="Rectangle 53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9" name="Rectangle 53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0" name="Rectangle 53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Rectangle 54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2" name="Rectangle 54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78" name="Group 477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23" name="Rectangle 52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4" name="Rectangle 52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5" name="Rectangle 52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6" name="Rectangle 52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Rectangle 52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8" name="Rectangle 52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Rectangle 52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0" name="Rectangle 52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Rectangle 53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" name="Rectangle 53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79" name="Group 478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13" name="Rectangle 51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4" name="Rectangle 51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5" name="Rectangle 51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6" name="Rectangle 51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7" name="Rectangle 51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8" name="Rectangle 51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9" name="Rectangle 51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0" name="Rectangle 51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Rectangle 52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2" name="Rectangle 52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80" name="Group 479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03" name="Rectangle 50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4" name="Rectangle 50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5" name="Rectangle 50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Rectangle 50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Rectangle 50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8" name="Rectangle 50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9" name="Rectangle 50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0" name="Rectangle 50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1" name="Rectangle 51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2" name="Rectangle 51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81" name="Group 480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93" name="Rectangle 49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Rectangle 49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Rectangle 49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Rectangle 49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Rectangle 49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Rectangle 49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Rectangle 49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0" name="Rectangle 49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Rectangle 50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2" name="Rectangle 50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82" name="Group 481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83" name="Rectangle 48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Rectangle 48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Rectangle 48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Rectangle 48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Rectangle 48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Rectangle 48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Rectangle 48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0" name="Rectangle 48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Rectangle 49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Rectangle 49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94" name="Group 693"/>
            <p:cNvGrpSpPr>
              <a:grpSpLocks noChangeAspect="1"/>
            </p:cNvGrpSpPr>
            <p:nvPr/>
          </p:nvGrpSpPr>
          <p:grpSpPr>
            <a:xfrm>
              <a:off x="3990466" y="1127264"/>
              <a:ext cx="156904" cy="1528855"/>
              <a:chOff x="3882188" y="2366825"/>
              <a:chExt cx="182880" cy="1781967"/>
            </a:xfrm>
          </p:grpSpPr>
          <p:sp>
            <p:nvSpPr>
              <p:cNvPr id="695" name="Rectangle 69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Rectangle 69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Rectangle 69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Rectangle 69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Rectangle 69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0" name="Rectangle 69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Rectangle 70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Rectangle 70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Rectangle 70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Rectangle 70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5" name="Group 704"/>
            <p:cNvGrpSpPr>
              <a:grpSpLocks noChangeAspect="1"/>
            </p:cNvGrpSpPr>
            <p:nvPr/>
          </p:nvGrpSpPr>
          <p:grpSpPr>
            <a:xfrm>
              <a:off x="4234018" y="1127264"/>
              <a:ext cx="156904" cy="1528855"/>
              <a:chOff x="3882188" y="2366825"/>
              <a:chExt cx="182880" cy="1781967"/>
            </a:xfrm>
          </p:grpSpPr>
          <p:sp>
            <p:nvSpPr>
              <p:cNvPr id="706" name="Rectangle 70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Rectangle 70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Rectangle 70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Rectangle 70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Rectangle 70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Rectangle 71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Rectangle 71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Rectangle 71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Rectangle 71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Rectangle 71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16" name="Rectangle 715"/>
            <p:cNvSpPr>
              <a:spLocks noChangeAspect="1"/>
            </p:cNvSpPr>
            <p:nvPr/>
          </p:nvSpPr>
          <p:spPr>
            <a:xfrm>
              <a:off x="4500605" y="1729417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7" name="Rectangle 716"/>
            <p:cNvSpPr>
              <a:spLocks noChangeAspect="1"/>
            </p:cNvSpPr>
            <p:nvPr/>
          </p:nvSpPr>
          <p:spPr>
            <a:xfrm>
              <a:off x="4500605" y="1952052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8" name="Rectangle 717"/>
            <p:cNvSpPr>
              <a:spLocks noChangeAspect="1"/>
            </p:cNvSpPr>
            <p:nvPr/>
          </p:nvSpPr>
          <p:spPr>
            <a:xfrm>
              <a:off x="4500605" y="2174687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9" name="Rectangle 718"/>
            <p:cNvSpPr>
              <a:spLocks noChangeAspect="1"/>
            </p:cNvSpPr>
            <p:nvPr/>
          </p:nvSpPr>
          <p:spPr>
            <a:xfrm>
              <a:off x="4500605" y="2397321"/>
              <a:ext cx="156904" cy="1569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4" name="Rectangle 173"/>
          <p:cNvSpPr/>
          <p:nvPr/>
        </p:nvSpPr>
        <p:spPr>
          <a:xfrm>
            <a:off x="385738" y="1040740"/>
            <a:ext cx="3256366" cy="317097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5016655" y="2333666"/>
            <a:ext cx="1499922" cy="1433495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0" name="Text Placeholder 2"/>
          <p:cNvSpPr txBox="1">
            <a:spLocks/>
          </p:cNvSpPr>
          <p:nvPr/>
        </p:nvSpPr>
        <p:spPr bwMode="auto">
          <a:xfrm>
            <a:off x="4288052" y="687807"/>
            <a:ext cx="3709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Plus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21" name="Plus 720"/>
          <p:cNvSpPr/>
          <p:nvPr/>
        </p:nvSpPr>
        <p:spPr>
          <a:xfrm>
            <a:off x="4063415" y="2767597"/>
            <a:ext cx="567771" cy="567771"/>
          </a:xfrm>
          <a:prstGeom prst="mathPlus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49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 animBg="1"/>
      <p:bldP spid="62" grpId="0"/>
      <p:bldP spid="63" grpId="0" uiExpand="1" build="p"/>
      <p:bldP spid="177" grpId="0"/>
      <p:bldP spid="174" grpId="0" animBg="1"/>
      <p:bldP spid="173" grpId="0" animBg="1"/>
      <p:bldP spid="720" grpId="0"/>
      <p:bldP spid="7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7460</TotalTime>
  <Words>639</Words>
  <Application>Microsoft Office PowerPoint</Application>
  <PresentationFormat>On-screen Show (16:9)</PresentationFormat>
  <Paragraphs>297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Courier New</vt:lpstr>
      <vt:lpstr>MS PGothic</vt:lpstr>
      <vt:lpstr>Wingdings</vt:lpstr>
      <vt:lpstr>Orly's Font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354</cp:revision>
  <dcterms:created xsi:type="dcterms:W3CDTF">2011-06-12T17:04:43Z</dcterms:created>
  <dcterms:modified xsi:type="dcterms:W3CDTF">2015-06-07T13:27:08Z</dcterms:modified>
</cp:coreProperties>
</file>